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1"/>
  </p:notesMasterIdLst>
  <p:handoutMasterIdLst>
    <p:handoutMasterId r:id="rId122"/>
  </p:handoutMasterIdLst>
  <p:sldIdLst>
    <p:sldId id="261" r:id="rId2"/>
    <p:sldId id="257" r:id="rId3"/>
    <p:sldId id="271" r:id="rId4"/>
    <p:sldId id="273" r:id="rId5"/>
    <p:sldId id="272" r:id="rId6"/>
    <p:sldId id="424" r:id="rId7"/>
    <p:sldId id="276" r:id="rId8"/>
    <p:sldId id="262" r:id="rId9"/>
    <p:sldId id="275" r:id="rId10"/>
    <p:sldId id="281" r:id="rId11"/>
    <p:sldId id="287" r:id="rId12"/>
    <p:sldId id="282" r:id="rId13"/>
    <p:sldId id="298" r:id="rId14"/>
    <p:sldId id="454" r:id="rId15"/>
    <p:sldId id="455" r:id="rId16"/>
    <p:sldId id="456" r:id="rId17"/>
    <p:sldId id="457" r:id="rId18"/>
    <p:sldId id="458" r:id="rId19"/>
    <p:sldId id="459" r:id="rId20"/>
    <p:sldId id="306" r:id="rId21"/>
    <p:sldId id="460" r:id="rId22"/>
    <p:sldId id="461" r:id="rId23"/>
    <p:sldId id="463" r:id="rId24"/>
    <p:sldId id="313" r:id="rId25"/>
    <p:sldId id="314" r:id="rId26"/>
    <p:sldId id="315" r:id="rId27"/>
    <p:sldId id="320" r:id="rId28"/>
    <p:sldId id="321" r:id="rId29"/>
    <p:sldId id="322" r:id="rId30"/>
    <p:sldId id="326" r:id="rId31"/>
    <p:sldId id="327" r:id="rId32"/>
    <p:sldId id="332" r:id="rId33"/>
    <p:sldId id="328" r:id="rId34"/>
    <p:sldId id="329" r:id="rId35"/>
    <p:sldId id="333" r:id="rId36"/>
    <p:sldId id="330" r:id="rId37"/>
    <p:sldId id="331" r:id="rId38"/>
    <p:sldId id="334" r:id="rId39"/>
    <p:sldId id="335" r:id="rId40"/>
    <p:sldId id="336" r:id="rId41"/>
    <p:sldId id="337" r:id="rId42"/>
    <p:sldId id="338" r:id="rId43"/>
    <p:sldId id="339" r:id="rId44"/>
    <p:sldId id="340" r:id="rId45"/>
    <p:sldId id="297" r:id="rId46"/>
    <p:sldId id="341" r:id="rId47"/>
    <p:sldId id="343" r:id="rId48"/>
    <p:sldId id="344" r:id="rId49"/>
    <p:sldId id="348" r:id="rId50"/>
    <p:sldId id="345" r:id="rId51"/>
    <p:sldId id="346" r:id="rId52"/>
    <p:sldId id="347" r:id="rId53"/>
    <p:sldId id="349" r:id="rId54"/>
    <p:sldId id="350" r:id="rId55"/>
    <p:sldId id="353" r:id="rId56"/>
    <p:sldId id="351" r:id="rId57"/>
    <p:sldId id="352" r:id="rId58"/>
    <p:sldId id="354" r:id="rId59"/>
    <p:sldId id="355" r:id="rId60"/>
    <p:sldId id="342" r:id="rId61"/>
    <p:sldId id="284" r:id="rId62"/>
    <p:sldId id="292" r:id="rId63"/>
    <p:sldId id="293" r:id="rId64"/>
    <p:sldId id="294" r:id="rId65"/>
    <p:sldId id="295" r:id="rId66"/>
    <p:sldId id="289" r:id="rId67"/>
    <p:sldId id="367" r:id="rId68"/>
    <p:sldId id="370" r:id="rId69"/>
    <p:sldId id="368" r:id="rId70"/>
    <p:sldId id="371" r:id="rId71"/>
    <p:sldId id="372" r:id="rId72"/>
    <p:sldId id="373" r:id="rId73"/>
    <p:sldId id="374" r:id="rId74"/>
    <p:sldId id="375" r:id="rId75"/>
    <p:sldId id="267" r:id="rId76"/>
    <p:sldId id="277" r:id="rId77"/>
    <p:sldId id="279" r:id="rId78"/>
    <p:sldId id="280" r:id="rId79"/>
    <p:sldId id="453" r:id="rId80"/>
    <p:sldId id="291" r:id="rId81"/>
    <p:sldId id="286" r:id="rId82"/>
    <p:sldId id="376" r:id="rId83"/>
    <p:sldId id="377" r:id="rId84"/>
    <p:sldId id="378" r:id="rId85"/>
    <p:sldId id="380" r:id="rId86"/>
    <p:sldId id="379" r:id="rId87"/>
    <p:sldId id="381" r:id="rId88"/>
    <p:sldId id="382" r:id="rId89"/>
    <p:sldId id="383" r:id="rId90"/>
    <p:sldId id="384" r:id="rId91"/>
    <p:sldId id="388" r:id="rId92"/>
    <p:sldId id="385" r:id="rId93"/>
    <p:sldId id="386" r:id="rId94"/>
    <p:sldId id="389" r:id="rId95"/>
    <p:sldId id="393" r:id="rId96"/>
    <p:sldId id="426" r:id="rId97"/>
    <p:sldId id="425" r:id="rId98"/>
    <p:sldId id="427" r:id="rId99"/>
    <p:sldId id="428" r:id="rId100"/>
    <p:sldId id="429" r:id="rId101"/>
    <p:sldId id="430" r:id="rId102"/>
    <p:sldId id="431" r:id="rId103"/>
    <p:sldId id="432" r:id="rId104"/>
    <p:sldId id="433" r:id="rId105"/>
    <p:sldId id="434" r:id="rId106"/>
    <p:sldId id="435" r:id="rId107"/>
    <p:sldId id="436" r:id="rId108"/>
    <p:sldId id="437" r:id="rId109"/>
    <p:sldId id="438" r:id="rId110"/>
    <p:sldId id="439" r:id="rId111"/>
    <p:sldId id="440" r:id="rId112"/>
    <p:sldId id="441" r:id="rId113"/>
    <p:sldId id="442" r:id="rId114"/>
    <p:sldId id="443" r:id="rId115"/>
    <p:sldId id="444" r:id="rId116"/>
    <p:sldId id="446" r:id="rId117"/>
    <p:sldId id="447" r:id="rId118"/>
    <p:sldId id="448" r:id="rId119"/>
    <p:sldId id="449" r:id="rId12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63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709A3B-74C0-44AE-B497-D7DE89A8FC06}" v="21" dt="2023-03-17T07:06:45.182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47" autoAdjust="0"/>
    <p:restoredTop sz="93954" autoAdjust="0"/>
  </p:normalViewPr>
  <p:slideViewPr>
    <p:cSldViewPr snapToGrid="0">
      <p:cViewPr>
        <p:scale>
          <a:sx n="75" d="100"/>
          <a:sy n="75" d="100"/>
        </p:scale>
        <p:origin x="879" y="144"/>
      </p:cViewPr>
      <p:guideLst>
        <p:guide pos="3863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presProps" Target="presProps.xml"/><Relationship Id="rId128" Type="http://schemas.microsoft.com/office/2015/10/relationships/revisionInfo" Target="revisionInfo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O JEONGDONG" userId="0803c16b823d9e39" providerId="LiveId" clId="{7D709A3B-74C0-44AE-B497-D7DE89A8FC06}"/>
    <pc:docChg chg="custSel delSld modSld">
      <pc:chgData name="SEO JEONGDONG" userId="0803c16b823d9e39" providerId="LiveId" clId="{7D709A3B-74C0-44AE-B497-D7DE89A8FC06}" dt="2023-03-17T07:12:39.726" v="46" actId="47"/>
      <pc:docMkLst>
        <pc:docMk/>
      </pc:docMkLst>
      <pc:sldChg chg="addSp modSp mod">
        <pc:chgData name="SEO JEONGDONG" userId="0803c16b823d9e39" providerId="LiveId" clId="{7D709A3B-74C0-44AE-B497-D7DE89A8FC06}" dt="2023-03-17T07:05:40.788" v="23" actId="1076"/>
        <pc:sldMkLst>
          <pc:docMk/>
          <pc:sldMk cId="3846247291" sldId="313"/>
        </pc:sldMkLst>
        <pc:spChg chg="add mod">
          <ac:chgData name="SEO JEONGDONG" userId="0803c16b823d9e39" providerId="LiveId" clId="{7D709A3B-74C0-44AE-B497-D7DE89A8FC06}" dt="2023-03-17T07:05:38.918" v="22"/>
          <ac:spMkLst>
            <pc:docMk/>
            <pc:sldMk cId="3846247291" sldId="313"/>
            <ac:spMk id="3" creationId="{9461CC19-5A2F-F50C-C5E9-6B6E10AB3611}"/>
          </ac:spMkLst>
        </pc:spChg>
        <pc:picChg chg="mod">
          <ac:chgData name="SEO JEONGDONG" userId="0803c16b823d9e39" providerId="LiveId" clId="{7D709A3B-74C0-44AE-B497-D7DE89A8FC06}" dt="2023-03-17T07:05:40.788" v="23" actId="1076"/>
          <ac:picMkLst>
            <pc:docMk/>
            <pc:sldMk cId="3846247291" sldId="313"/>
            <ac:picMk id="11" creationId="{A1F5BB68-D8DD-1E42-47FD-1F159B3121E1}"/>
          </ac:picMkLst>
        </pc:picChg>
      </pc:sldChg>
      <pc:sldChg chg="addSp modSp">
        <pc:chgData name="SEO JEONGDONG" userId="0803c16b823d9e39" providerId="LiveId" clId="{7D709A3B-74C0-44AE-B497-D7DE89A8FC06}" dt="2023-03-17T07:05:47.216" v="24"/>
        <pc:sldMkLst>
          <pc:docMk/>
          <pc:sldMk cId="2680065267" sldId="314"/>
        </pc:sldMkLst>
        <pc:spChg chg="add mod">
          <ac:chgData name="SEO JEONGDONG" userId="0803c16b823d9e39" providerId="LiveId" clId="{7D709A3B-74C0-44AE-B497-D7DE89A8FC06}" dt="2023-03-17T07:05:47.216" v="24"/>
          <ac:spMkLst>
            <pc:docMk/>
            <pc:sldMk cId="2680065267" sldId="314"/>
            <ac:spMk id="3" creationId="{A3DB2AA3-229B-1F32-B89D-DE543C78A6EF}"/>
          </ac:spMkLst>
        </pc:spChg>
      </pc:sldChg>
      <pc:sldChg chg="addSp modSp">
        <pc:chgData name="SEO JEONGDONG" userId="0803c16b823d9e39" providerId="LiveId" clId="{7D709A3B-74C0-44AE-B497-D7DE89A8FC06}" dt="2023-03-17T07:05:48.361" v="25"/>
        <pc:sldMkLst>
          <pc:docMk/>
          <pc:sldMk cId="1025093035" sldId="315"/>
        </pc:sldMkLst>
        <pc:spChg chg="add mod">
          <ac:chgData name="SEO JEONGDONG" userId="0803c16b823d9e39" providerId="LiveId" clId="{7D709A3B-74C0-44AE-B497-D7DE89A8FC06}" dt="2023-03-17T07:05:48.361" v="25"/>
          <ac:spMkLst>
            <pc:docMk/>
            <pc:sldMk cId="1025093035" sldId="315"/>
            <ac:spMk id="3" creationId="{3DF40CDC-2669-2C4D-5419-8A6666E81A1C}"/>
          </ac:spMkLst>
        </pc:spChg>
      </pc:sldChg>
      <pc:sldChg chg="addSp modSp">
        <pc:chgData name="SEO JEONGDONG" userId="0803c16b823d9e39" providerId="LiveId" clId="{7D709A3B-74C0-44AE-B497-D7DE89A8FC06}" dt="2023-03-17T07:05:49.271" v="26"/>
        <pc:sldMkLst>
          <pc:docMk/>
          <pc:sldMk cId="3215556553" sldId="320"/>
        </pc:sldMkLst>
        <pc:spChg chg="add mod">
          <ac:chgData name="SEO JEONGDONG" userId="0803c16b823d9e39" providerId="LiveId" clId="{7D709A3B-74C0-44AE-B497-D7DE89A8FC06}" dt="2023-03-17T07:05:49.271" v="26"/>
          <ac:spMkLst>
            <pc:docMk/>
            <pc:sldMk cId="3215556553" sldId="320"/>
            <ac:spMk id="3" creationId="{7933E503-4177-D1CC-BDA9-61303923F94B}"/>
          </ac:spMkLst>
        </pc:spChg>
      </pc:sldChg>
      <pc:sldChg chg="addSp modSp">
        <pc:chgData name="SEO JEONGDONG" userId="0803c16b823d9e39" providerId="LiveId" clId="{7D709A3B-74C0-44AE-B497-D7DE89A8FC06}" dt="2023-03-17T07:05:50.464" v="27"/>
        <pc:sldMkLst>
          <pc:docMk/>
          <pc:sldMk cId="780300292" sldId="321"/>
        </pc:sldMkLst>
        <pc:spChg chg="add mod">
          <ac:chgData name="SEO JEONGDONG" userId="0803c16b823d9e39" providerId="LiveId" clId="{7D709A3B-74C0-44AE-B497-D7DE89A8FC06}" dt="2023-03-17T07:05:50.464" v="27"/>
          <ac:spMkLst>
            <pc:docMk/>
            <pc:sldMk cId="780300292" sldId="321"/>
            <ac:spMk id="3" creationId="{BDCD1545-8716-3FFE-067A-80517CD4FEFF}"/>
          </ac:spMkLst>
        </pc:spChg>
      </pc:sldChg>
      <pc:sldChg chg="addSp modSp">
        <pc:chgData name="SEO JEONGDONG" userId="0803c16b823d9e39" providerId="LiveId" clId="{7D709A3B-74C0-44AE-B497-D7DE89A8FC06}" dt="2023-03-17T07:05:51.803" v="28"/>
        <pc:sldMkLst>
          <pc:docMk/>
          <pc:sldMk cId="2690526947" sldId="326"/>
        </pc:sldMkLst>
        <pc:spChg chg="add mod">
          <ac:chgData name="SEO JEONGDONG" userId="0803c16b823d9e39" providerId="LiveId" clId="{7D709A3B-74C0-44AE-B497-D7DE89A8FC06}" dt="2023-03-17T07:05:51.803" v="28"/>
          <ac:spMkLst>
            <pc:docMk/>
            <pc:sldMk cId="2690526947" sldId="326"/>
            <ac:spMk id="2" creationId="{D91F3A88-FFF5-6A46-0C25-BA68253E5109}"/>
          </ac:spMkLst>
        </pc:spChg>
      </pc:sldChg>
      <pc:sldChg chg="addSp modSp">
        <pc:chgData name="SEO JEONGDONG" userId="0803c16b823d9e39" providerId="LiveId" clId="{7D709A3B-74C0-44AE-B497-D7DE89A8FC06}" dt="2023-03-17T07:05:52.824" v="29"/>
        <pc:sldMkLst>
          <pc:docMk/>
          <pc:sldMk cId="1840414947" sldId="327"/>
        </pc:sldMkLst>
        <pc:spChg chg="add mod">
          <ac:chgData name="SEO JEONGDONG" userId="0803c16b823d9e39" providerId="LiveId" clId="{7D709A3B-74C0-44AE-B497-D7DE89A8FC06}" dt="2023-03-17T07:05:52.824" v="29"/>
          <ac:spMkLst>
            <pc:docMk/>
            <pc:sldMk cId="1840414947" sldId="327"/>
            <ac:spMk id="2" creationId="{013D8C63-BDB3-C1F9-8450-A1B8B9308FA2}"/>
          </ac:spMkLst>
        </pc:spChg>
      </pc:sldChg>
      <pc:sldChg chg="addSp modSp">
        <pc:chgData name="SEO JEONGDONG" userId="0803c16b823d9e39" providerId="LiveId" clId="{7D709A3B-74C0-44AE-B497-D7DE89A8FC06}" dt="2023-03-17T07:05:54.872" v="31"/>
        <pc:sldMkLst>
          <pc:docMk/>
          <pc:sldMk cId="3764105542" sldId="328"/>
        </pc:sldMkLst>
        <pc:spChg chg="add mod">
          <ac:chgData name="SEO JEONGDONG" userId="0803c16b823d9e39" providerId="LiveId" clId="{7D709A3B-74C0-44AE-B497-D7DE89A8FC06}" dt="2023-03-17T07:05:54.872" v="31"/>
          <ac:spMkLst>
            <pc:docMk/>
            <pc:sldMk cId="3764105542" sldId="328"/>
            <ac:spMk id="2" creationId="{3A7F4872-1D2F-4E1A-39DA-1D4D215FA9A6}"/>
          </ac:spMkLst>
        </pc:spChg>
      </pc:sldChg>
      <pc:sldChg chg="addSp modSp">
        <pc:chgData name="SEO JEONGDONG" userId="0803c16b823d9e39" providerId="LiveId" clId="{7D709A3B-74C0-44AE-B497-D7DE89A8FC06}" dt="2023-03-17T07:05:55.681" v="32"/>
        <pc:sldMkLst>
          <pc:docMk/>
          <pc:sldMk cId="3541989572" sldId="329"/>
        </pc:sldMkLst>
        <pc:spChg chg="add mod">
          <ac:chgData name="SEO JEONGDONG" userId="0803c16b823d9e39" providerId="LiveId" clId="{7D709A3B-74C0-44AE-B497-D7DE89A8FC06}" dt="2023-03-17T07:05:55.681" v="32"/>
          <ac:spMkLst>
            <pc:docMk/>
            <pc:sldMk cId="3541989572" sldId="329"/>
            <ac:spMk id="2" creationId="{E67EFB31-26C7-74BD-5B57-97AA22E93DBA}"/>
          </ac:spMkLst>
        </pc:spChg>
      </pc:sldChg>
      <pc:sldChg chg="addSp modSp">
        <pc:chgData name="SEO JEONGDONG" userId="0803c16b823d9e39" providerId="LiveId" clId="{7D709A3B-74C0-44AE-B497-D7DE89A8FC06}" dt="2023-03-17T07:05:57.731" v="34"/>
        <pc:sldMkLst>
          <pc:docMk/>
          <pc:sldMk cId="2228752807" sldId="330"/>
        </pc:sldMkLst>
        <pc:spChg chg="add mod">
          <ac:chgData name="SEO JEONGDONG" userId="0803c16b823d9e39" providerId="LiveId" clId="{7D709A3B-74C0-44AE-B497-D7DE89A8FC06}" dt="2023-03-17T07:05:57.731" v="34"/>
          <ac:spMkLst>
            <pc:docMk/>
            <pc:sldMk cId="2228752807" sldId="330"/>
            <ac:spMk id="2" creationId="{5B21E167-36CA-3BE7-1150-15DA7C9DCB41}"/>
          </ac:spMkLst>
        </pc:spChg>
      </pc:sldChg>
      <pc:sldChg chg="addSp modSp">
        <pc:chgData name="SEO JEONGDONG" userId="0803c16b823d9e39" providerId="LiveId" clId="{7D709A3B-74C0-44AE-B497-D7DE89A8FC06}" dt="2023-03-17T07:06:38.061" v="35"/>
        <pc:sldMkLst>
          <pc:docMk/>
          <pc:sldMk cId="4099467573" sldId="331"/>
        </pc:sldMkLst>
        <pc:spChg chg="add mod">
          <ac:chgData name="SEO JEONGDONG" userId="0803c16b823d9e39" providerId="LiveId" clId="{7D709A3B-74C0-44AE-B497-D7DE89A8FC06}" dt="2023-03-17T07:06:38.061" v="35"/>
          <ac:spMkLst>
            <pc:docMk/>
            <pc:sldMk cId="4099467573" sldId="331"/>
            <ac:spMk id="2" creationId="{6CACA4D5-AD8D-A87A-D728-69EBCA1F8E95}"/>
          </ac:spMkLst>
        </pc:spChg>
      </pc:sldChg>
      <pc:sldChg chg="addSp modSp">
        <pc:chgData name="SEO JEONGDONG" userId="0803c16b823d9e39" providerId="LiveId" clId="{7D709A3B-74C0-44AE-B497-D7DE89A8FC06}" dt="2023-03-17T07:05:53.938" v="30"/>
        <pc:sldMkLst>
          <pc:docMk/>
          <pc:sldMk cId="1422576714" sldId="332"/>
        </pc:sldMkLst>
        <pc:spChg chg="add mod">
          <ac:chgData name="SEO JEONGDONG" userId="0803c16b823d9e39" providerId="LiveId" clId="{7D709A3B-74C0-44AE-B497-D7DE89A8FC06}" dt="2023-03-17T07:05:53.938" v="30"/>
          <ac:spMkLst>
            <pc:docMk/>
            <pc:sldMk cId="1422576714" sldId="332"/>
            <ac:spMk id="2" creationId="{C60181CC-C76A-EED1-5733-A85DD25E8B42}"/>
          </ac:spMkLst>
        </pc:spChg>
      </pc:sldChg>
      <pc:sldChg chg="addSp modSp">
        <pc:chgData name="SEO JEONGDONG" userId="0803c16b823d9e39" providerId="LiveId" clId="{7D709A3B-74C0-44AE-B497-D7DE89A8FC06}" dt="2023-03-17T07:05:56.764" v="33"/>
        <pc:sldMkLst>
          <pc:docMk/>
          <pc:sldMk cId="1412038543" sldId="333"/>
        </pc:sldMkLst>
        <pc:spChg chg="add mod">
          <ac:chgData name="SEO JEONGDONG" userId="0803c16b823d9e39" providerId="LiveId" clId="{7D709A3B-74C0-44AE-B497-D7DE89A8FC06}" dt="2023-03-17T07:05:56.764" v="33"/>
          <ac:spMkLst>
            <pc:docMk/>
            <pc:sldMk cId="1412038543" sldId="333"/>
            <ac:spMk id="2" creationId="{D1B94534-EA6A-CFF8-C177-EE45EC606D61}"/>
          </ac:spMkLst>
        </pc:spChg>
      </pc:sldChg>
      <pc:sldChg chg="addSp modSp">
        <pc:chgData name="SEO JEONGDONG" userId="0803c16b823d9e39" providerId="LiveId" clId="{7D709A3B-74C0-44AE-B497-D7DE89A8FC06}" dt="2023-03-17T07:06:39.058" v="36"/>
        <pc:sldMkLst>
          <pc:docMk/>
          <pc:sldMk cId="3612860895" sldId="334"/>
        </pc:sldMkLst>
        <pc:spChg chg="add mod">
          <ac:chgData name="SEO JEONGDONG" userId="0803c16b823d9e39" providerId="LiveId" clId="{7D709A3B-74C0-44AE-B497-D7DE89A8FC06}" dt="2023-03-17T07:06:39.058" v="36"/>
          <ac:spMkLst>
            <pc:docMk/>
            <pc:sldMk cId="3612860895" sldId="334"/>
            <ac:spMk id="2" creationId="{71696A29-B2CD-D44C-2BDB-FAB27E0C0C77}"/>
          </ac:spMkLst>
        </pc:spChg>
      </pc:sldChg>
      <pc:sldChg chg="addSp modSp">
        <pc:chgData name="SEO JEONGDONG" userId="0803c16b823d9e39" providerId="LiveId" clId="{7D709A3B-74C0-44AE-B497-D7DE89A8FC06}" dt="2023-03-17T07:06:40.375" v="37"/>
        <pc:sldMkLst>
          <pc:docMk/>
          <pc:sldMk cId="2709212992" sldId="335"/>
        </pc:sldMkLst>
        <pc:spChg chg="add mod">
          <ac:chgData name="SEO JEONGDONG" userId="0803c16b823d9e39" providerId="LiveId" clId="{7D709A3B-74C0-44AE-B497-D7DE89A8FC06}" dt="2023-03-17T07:06:40.375" v="37"/>
          <ac:spMkLst>
            <pc:docMk/>
            <pc:sldMk cId="2709212992" sldId="335"/>
            <ac:spMk id="2" creationId="{1604D368-4501-6712-3CF9-64C7860C01D9}"/>
          </ac:spMkLst>
        </pc:spChg>
      </pc:sldChg>
      <pc:sldChg chg="addSp modSp">
        <pc:chgData name="SEO JEONGDONG" userId="0803c16b823d9e39" providerId="LiveId" clId="{7D709A3B-74C0-44AE-B497-D7DE89A8FC06}" dt="2023-03-17T07:06:41.412" v="38"/>
        <pc:sldMkLst>
          <pc:docMk/>
          <pc:sldMk cId="627263456" sldId="336"/>
        </pc:sldMkLst>
        <pc:spChg chg="add mod">
          <ac:chgData name="SEO JEONGDONG" userId="0803c16b823d9e39" providerId="LiveId" clId="{7D709A3B-74C0-44AE-B497-D7DE89A8FC06}" dt="2023-03-17T07:06:41.412" v="38"/>
          <ac:spMkLst>
            <pc:docMk/>
            <pc:sldMk cId="627263456" sldId="336"/>
            <ac:spMk id="2" creationId="{8B51218A-F18A-1445-BADE-FD7CE4E58176}"/>
          </ac:spMkLst>
        </pc:spChg>
      </pc:sldChg>
      <pc:sldChg chg="addSp modSp">
        <pc:chgData name="SEO JEONGDONG" userId="0803c16b823d9e39" providerId="LiveId" clId="{7D709A3B-74C0-44AE-B497-D7DE89A8FC06}" dt="2023-03-17T07:06:42.702" v="39"/>
        <pc:sldMkLst>
          <pc:docMk/>
          <pc:sldMk cId="3400879340" sldId="337"/>
        </pc:sldMkLst>
        <pc:spChg chg="add mod">
          <ac:chgData name="SEO JEONGDONG" userId="0803c16b823d9e39" providerId="LiveId" clId="{7D709A3B-74C0-44AE-B497-D7DE89A8FC06}" dt="2023-03-17T07:06:42.702" v="39"/>
          <ac:spMkLst>
            <pc:docMk/>
            <pc:sldMk cId="3400879340" sldId="337"/>
            <ac:spMk id="2" creationId="{79497CFF-D4A3-D63D-43F5-E6A06991EBC5}"/>
          </ac:spMkLst>
        </pc:spChg>
      </pc:sldChg>
      <pc:sldChg chg="addSp modSp">
        <pc:chgData name="SEO JEONGDONG" userId="0803c16b823d9e39" providerId="LiveId" clId="{7D709A3B-74C0-44AE-B497-D7DE89A8FC06}" dt="2023-03-17T07:06:43.643" v="40"/>
        <pc:sldMkLst>
          <pc:docMk/>
          <pc:sldMk cId="3390304344" sldId="338"/>
        </pc:sldMkLst>
        <pc:spChg chg="add mod">
          <ac:chgData name="SEO JEONGDONG" userId="0803c16b823d9e39" providerId="LiveId" clId="{7D709A3B-74C0-44AE-B497-D7DE89A8FC06}" dt="2023-03-17T07:06:43.643" v="40"/>
          <ac:spMkLst>
            <pc:docMk/>
            <pc:sldMk cId="3390304344" sldId="338"/>
            <ac:spMk id="2" creationId="{F35E18DA-AEDE-D7D1-6F74-E7CF38D1BD9F}"/>
          </ac:spMkLst>
        </pc:spChg>
      </pc:sldChg>
      <pc:sldChg chg="addSp modSp">
        <pc:chgData name="SEO JEONGDONG" userId="0803c16b823d9e39" providerId="LiveId" clId="{7D709A3B-74C0-44AE-B497-D7DE89A8FC06}" dt="2023-03-17T07:06:44.429" v="41"/>
        <pc:sldMkLst>
          <pc:docMk/>
          <pc:sldMk cId="3021624240" sldId="339"/>
        </pc:sldMkLst>
        <pc:spChg chg="add mod">
          <ac:chgData name="SEO JEONGDONG" userId="0803c16b823d9e39" providerId="LiveId" clId="{7D709A3B-74C0-44AE-B497-D7DE89A8FC06}" dt="2023-03-17T07:06:44.429" v="41"/>
          <ac:spMkLst>
            <pc:docMk/>
            <pc:sldMk cId="3021624240" sldId="339"/>
            <ac:spMk id="2" creationId="{4AC9A9ED-75B3-CABD-603B-C1227571D5D5}"/>
          </ac:spMkLst>
        </pc:spChg>
      </pc:sldChg>
      <pc:sldChg chg="addSp modSp">
        <pc:chgData name="SEO JEONGDONG" userId="0803c16b823d9e39" providerId="LiveId" clId="{7D709A3B-74C0-44AE-B497-D7DE89A8FC06}" dt="2023-03-17T07:06:45.182" v="42"/>
        <pc:sldMkLst>
          <pc:docMk/>
          <pc:sldMk cId="1196156498" sldId="340"/>
        </pc:sldMkLst>
        <pc:spChg chg="add mod">
          <ac:chgData name="SEO JEONGDONG" userId="0803c16b823d9e39" providerId="LiveId" clId="{7D709A3B-74C0-44AE-B497-D7DE89A8FC06}" dt="2023-03-17T07:06:45.182" v="42"/>
          <ac:spMkLst>
            <pc:docMk/>
            <pc:sldMk cId="1196156498" sldId="340"/>
            <ac:spMk id="2" creationId="{89896433-06C4-F75A-3B2A-9B51D836CBDD}"/>
          </ac:spMkLst>
        </pc:spChg>
      </pc:sldChg>
      <pc:sldChg chg="del">
        <pc:chgData name="SEO JEONGDONG" userId="0803c16b823d9e39" providerId="LiveId" clId="{7D709A3B-74C0-44AE-B497-D7DE89A8FC06}" dt="2023-03-17T07:12:38.766" v="45" actId="47"/>
        <pc:sldMkLst>
          <pc:docMk/>
          <pc:sldMk cId="2775379932" sldId="445"/>
        </pc:sldMkLst>
      </pc:sldChg>
      <pc:sldChg chg="del">
        <pc:chgData name="SEO JEONGDONG" userId="0803c16b823d9e39" providerId="LiveId" clId="{7D709A3B-74C0-44AE-B497-D7DE89A8FC06}" dt="2023-03-17T07:12:39.726" v="46" actId="47"/>
        <pc:sldMkLst>
          <pc:docMk/>
          <pc:sldMk cId="264650698" sldId="450"/>
        </pc:sldMkLst>
      </pc:sldChg>
      <pc:sldChg chg="del">
        <pc:chgData name="SEO JEONGDONG" userId="0803c16b823d9e39" providerId="LiveId" clId="{7D709A3B-74C0-44AE-B497-D7DE89A8FC06}" dt="2023-03-17T07:12:37.215" v="43" actId="47"/>
        <pc:sldMkLst>
          <pc:docMk/>
          <pc:sldMk cId="844097527" sldId="451"/>
        </pc:sldMkLst>
      </pc:sldChg>
      <pc:sldChg chg="del">
        <pc:chgData name="SEO JEONGDONG" userId="0803c16b823d9e39" providerId="LiveId" clId="{7D709A3B-74C0-44AE-B497-D7DE89A8FC06}" dt="2023-03-17T07:12:38.176" v="44" actId="47"/>
        <pc:sldMkLst>
          <pc:docMk/>
          <pc:sldMk cId="2829464491" sldId="452"/>
        </pc:sldMkLst>
      </pc:sldChg>
      <pc:sldChg chg="addSp delSp modSp mod">
        <pc:chgData name="SEO JEONGDONG" userId="0803c16b823d9e39" providerId="LiveId" clId="{7D709A3B-74C0-44AE-B497-D7DE89A8FC06}" dt="2023-03-17T07:05:36.722" v="21" actId="21"/>
        <pc:sldMkLst>
          <pc:docMk/>
          <pc:sldMk cId="2352429356" sldId="463"/>
        </pc:sldMkLst>
        <pc:spChg chg="add del mod">
          <ac:chgData name="SEO JEONGDONG" userId="0803c16b823d9e39" providerId="LiveId" clId="{7D709A3B-74C0-44AE-B497-D7DE89A8FC06}" dt="2023-03-17T07:05:36.722" v="21" actId="21"/>
          <ac:spMkLst>
            <pc:docMk/>
            <pc:sldMk cId="2352429356" sldId="463"/>
            <ac:spMk id="4" creationId="{0DBF348F-A215-E57F-ED07-0CA9F9E9DB3A}"/>
          </ac:spMkLst>
        </pc:spChg>
      </pc:sldChg>
    </pc:docChg>
  </pc:docChgLst>
  <pc:docChgLst>
    <pc:chgData name="SEO JEONGDONG" userId="0803c16b823d9e39" providerId="LiveId" clId="{F291A09D-2E93-4D13-8DA5-EB6A4F1E9373}"/>
    <pc:docChg chg="undo redo custSel addSld delSld modSld sldOrd">
      <pc:chgData name="SEO JEONGDONG" userId="0803c16b823d9e39" providerId="LiveId" clId="{F291A09D-2E93-4D13-8DA5-EB6A4F1E9373}" dt="2022-06-28T06:57:05.138" v="708"/>
      <pc:docMkLst>
        <pc:docMk/>
      </pc:docMkLst>
      <pc:sldChg chg="modSp mod">
        <pc:chgData name="SEO JEONGDONG" userId="0803c16b823d9e39" providerId="LiveId" clId="{F291A09D-2E93-4D13-8DA5-EB6A4F1E9373}" dt="2022-06-28T02:42:51.846" v="79" actId="113"/>
        <pc:sldMkLst>
          <pc:docMk/>
          <pc:sldMk cId="3984617762" sldId="257"/>
        </pc:sldMkLst>
        <pc:spChg chg="mod">
          <ac:chgData name="SEO JEONGDONG" userId="0803c16b823d9e39" providerId="LiveId" clId="{F291A09D-2E93-4D13-8DA5-EB6A4F1E9373}" dt="2022-06-28T02:42:51.846" v="79" actId="113"/>
          <ac:spMkLst>
            <pc:docMk/>
            <pc:sldMk cId="3984617762" sldId="257"/>
            <ac:spMk id="3" creationId="{00000000-0000-0000-0000-000000000000}"/>
          </ac:spMkLst>
        </pc:spChg>
      </pc:sldChg>
      <pc:sldChg chg="addSp delSp modSp mod">
        <pc:chgData name="SEO JEONGDONG" userId="0803c16b823d9e39" providerId="LiveId" clId="{F291A09D-2E93-4D13-8DA5-EB6A4F1E9373}" dt="2022-06-28T02:42:35.048" v="78" actId="20577"/>
        <pc:sldMkLst>
          <pc:docMk/>
          <pc:sldMk cId="106904919" sldId="261"/>
        </pc:sldMkLst>
        <pc:spChg chg="mod">
          <ac:chgData name="SEO JEONGDONG" userId="0803c16b823d9e39" providerId="LiveId" clId="{F291A09D-2E93-4D13-8DA5-EB6A4F1E9373}" dt="2022-06-28T02:42:35.048" v="78" actId="20577"/>
          <ac:spMkLst>
            <pc:docMk/>
            <pc:sldMk cId="106904919" sldId="261"/>
            <ac:spMk id="2" creationId="{00000000-0000-0000-0000-000000000000}"/>
          </ac:spMkLst>
        </pc:spChg>
        <pc:spChg chg="del">
          <ac:chgData name="SEO JEONGDONG" userId="0803c16b823d9e39" providerId="LiveId" clId="{F291A09D-2E93-4D13-8DA5-EB6A4F1E9373}" dt="2022-06-28T02:42:09.967" v="73" actId="478"/>
          <ac:spMkLst>
            <pc:docMk/>
            <pc:sldMk cId="106904919" sldId="261"/>
            <ac:spMk id="3" creationId="{00000000-0000-0000-0000-000000000000}"/>
          </ac:spMkLst>
        </pc:spChg>
        <pc:spChg chg="add del mod">
          <ac:chgData name="SEO JEONGDONG" userId="0803c16b823d9e39" providerId="LiveId" clId="{F291A09D-2E93-4D13-8DA5-EB6A4F1E9373}" dt="2022-06-28T02:42:11.832" v="74" actId="478"/>
          <ac:spMkLst>
            <pc:docMk/>
            <pc:sldMk cId="106904919" sldId="261"/>
            <ac:spMk id="6" creationId="{BF84A689-55EF-18B6-8DE9-B96DFC578947}"/>
          </ac:spMkLst>
        </pc:spChg>
      </pc:sldChg>
      <pc:sldChg chg="del">
        <pc:chgData name="SEO JEONGDONG" userId="0803c16b823d9e39" providerId="LiveId" clId="{F291A09D-2E93-4D13-8DA5-EB6A4F1E9373}" dt="2022-06-28T02:40:12.466" v="42" actId="47"/>
        <pc:sldMkLst>
          <pc:docMk/>
          <pc:sldMk cId="2362296366" sldId="265"/>
        </pc:sldMkLst>
      </pc:sldChg>
      <pc:sldChg chg="modSp mod">
        <pc:chgData name="SEO JEONGDONG" userId="0803c16b823d9e39" providerId="LiveId" clId="{F291A09D-2E93-4D13-8DA5-EB6A4F1E9373}" dt="2022-06-28T02:43:55.447" v="84" actId="3626"/>
        <pc:sldMkLst>
          <pc:docMk/>
          <pc:sldMk cId="544374230" sldId="272"/>
        </pc:sldMkLst>
        <pc:spChg chg="mod">
          <ac:chgData name="SEO JEONGDONG" userId="0803c16b823d9e39" providerId="LiveId" clId="{F291A09D-2E93-4D13-8DA5-EB6A4F1E9373}" dt="2022-06-28T02:43:55.447" v="84" actId="3626"/>
          <ac:spMkLst>
            <pc:docMk/>
            <pc:sldMk cId="544374230" sldId="272"/>
            <ac:spMk id="3" creationId="{00000000-0000-0000-0000-000000000000}"/>
          </ac:spMkLst>
        </pc:spChg>
      </pc:sldChg>
      <pc:sldChg chg="modSp mod">
        <pc:chgData name="SEO JEONGDONG" userId="0803c16b823d9e39" providerId="LiveId" clId="{F291A09D-2E93-4D13-8DA5-EB6A4F1E9373}" dt="2022-06-28T02:43:14.543" v="82" actId="113"/>
        <pc:sldMkLst>
          <pc:docMk/>
          <pc:sldMk cId="2020622692" sldId="273"/>
        </pc:sldMkLst>
        <pc:spChg chg="mod">
          <ac:chgData name="SEO JEONGDONG" userId="0803c16b823d9e39" providerId="LiveId" clId="{F291A09D-2E93-4D13-8DA5-EB6A4F1E9373}" dt="2022-06-28T02:43:14.543" v="82" actId="113"/>
          <ac:spMkLst>
            <pc:docMk/>
            <pc:sldMk cId="2020622692" sldId="273"/>
            <ac:spMk id="3" creationId="{00000000-0000-0000-0000-000000000000}"/>
          </ac:spMkLst>
        </pc:spChg>
      </pc:sldChg>
      <pc:sldChg chg="modSp mod">
        <pc:chgData name="SEO JEONGDONG" userId="0803c16b823d9e39" providerId="LiveId" clId="{F291A09D-2E93-4D13-8DA5-EB6A4F1E9373}" dt="2022-06-28T02:44:12.843" v="86" actId="14100"/>
        <pc:sldMkLst>
          <pc:docMk/>
          <pc:sldMk cId="1782353923" sldId="275"/>
        </pc:sldMkLst>
        <pc:picChg chg="mod">
          <ac:chgData name="SEO JEONGDONG" userId="0803c16b823d9e39" providerId="LiveId" clId="{F291A09D-2E93-4D13-8DA5-EB6A4F1E9373}" dt="2022-06-28T02:44:12.843" v="86" actId="14100"/>
          <ac:picMkLst>
            <pc:docMk/>
            <pc:sldMk cId="1782353923" sldId="275"/>
            <ac:picMk id="9" creationId="{00000000-0000-0000-0000-000000000000}"/>
          </ac:picMkLst>
        </pc:picChg>
      </pc:sldChg>
      <pc:sldChg chg="addSp delSp modSp mod">
        <pc:chgData name="SEO JEONGDONG" userId="0803c16b823d9e39" providerId="LiveId" clId="{F291A09D-2E93-4D13-8DA5-EB6A4F1E9373}" dt="2022-06-28T02:52:51.878" v="308" actId="113"/>
        <pc:sldMkLst>
          <pc:docMk/>
          <pc:sldMk cId="3492318635" sldId="282"/>
        </pc:sldMkLst>
        <pc:spChg chg="mod">
          <ac:chgData name="SEO JEONGDONG" userId="0803c16b823d9e39" providerId="LiveId" clId="{F291A09D-2E93-4D13-8DA5-EB6A4F1E9373}" dt="2022-06-28T02:41:48.801" v="71" actId="404"/>
          <ac:spMkLst>
            <pc:docMk/>
            <pc:sldMk cId="3492318635" sldId="282"/>
            <ac:spMk id="2" creationId="{00000000-0000-0000-0000-000000000000}"/>
          </ac:spMkLst>
        </pc:spChg>
        <pc:spChg chg="del">
          <ac:chgData name="SEO JEONGDONG" userId="0803c16b823d9e39" providerId="LiveId" clId="{F291A09D-2E93-4D13-8DA5-EB6A4F1E9373}" dt="2022-06-28T02:41:37.901" v="68" actId="478"/>
          <ac:spMkLst>
            <pc:docMk/>
            <pc:sldMk cId="3492318635" sldId="282"/>
            <ac:spMk id="3" creationId="{00000000-0000-0000-0000-000000000000}"/>
          </ac:spMkLst>
        </pc:spChg>
        <pc:spChg chg="add del mod">
          <ac:chgData name="SEO JEONGDONG" userId="0803c16b823d9e39" providerId="LiveId" clId="{F291A09D-2E93-4D13-8DA5-EB6A4F1E9373}" dt="2022-06-28T02:41:40.811" v="69" actId="478"/>
          <ac:spMkLst>
            <pc:docMk/>
            <pc:sldMk cId="3492318635" sldId="282"/>
            <ac:spMk id="6" creationId="{8903F908-1A9E-07B5-83F0-0BAFBFF5496B}"/>
          </ac:spMkLst>
        </pc:spChg>
        <pc:spChg chg="add del mod">
          <ac:chgData name="SEO JEONGDONG" userId="0803c16b823d9e39" providerId="LiveId" clId="{F291A09D-2E93-4D13-8DA5-EB6A4F1E9373}" dt="2022-06-28T02:51:26.476" v="210" actId="478"/>
          <ac:spMkLst>
            <pc:docMk/>
            <pc:sldMk cId="3492318635" sldId="282"/>
            <ac:spMk id="7" creationId="{A4000FE8-CD66-1427-1022-D3D4B978ADCE}"/>
          </ac:spMkLst>
        </pc:spChg>
        <pc:spChg chg="add mod">
          <ac:chgData name="SEO JEONGDONG" userId="0803c16b823d9e39" providerId="LiveId" clId="{F291A09D-2E93-4D13-8DA5-EB6A4F1E9373}" dt="2022-06-28T02:52:51.878" v="308" actId="113"/>
          <ac:spMkLst>
            <pc:docMk/>
            <pc:sldMk cId="3492318635" sldId="282"/>
            <ac:spMk id="8" creationId="{5CEBEF7C-2467-B01C-6B57-E6AB8E3C8113}"/>
          </ac:spMkLst>
        </pc:spChg>
      </pc:sldChg>
      <pc:sldChg chg="del">
        <pc:chgData name="SEO JEONGDONG" userId="0803c16b823d9e39" providerId="LiveId" clId="{F291A09D-2E93-4D13-8DA5-EB6A4F1E9373}" dt="2022-06-28T02:40:36.102" v="43" actId="47"/>
        <pc:sldMkLst>
          <pc:docMk/>
          <pc:sldMk cId="2033063718" sldId="283"/>
        </pc:sldMkLst>
      </pc:sldChg>
      <pc:sldChg chg="addSp delSp modSp mod">
        <pc:chgData name="SEO JEONGDONG" userId="0803c16b823d9e39" providerId="LiveId" clId="{F291A09D-2E93-4D13-8DA5-EB6A4F1E9373}" dt="2022-06-28T06:47:26.577" v="464" actId="21"/>
        <pc:sldMkLst>
          <pc:docMk/>
          <pc:sldMk cId="542248430" sldId="284"/>
        </pc:sldMkLst>
        <pc:spChg chg="del">
          <ac:chgData name="SEO JEONGDONG" userId="0803c16b823d9e39" providerId="LiveId" clId="{F291A09D-2E93-4D13-8DA5-EB6A4F1E9373}" dt="2022-06-28T06:47:04.790" v="461" actId="478"/>
          <ac:spMkLst>
            <pc:docMk/>
            <pc:sldMk cId="542248430" sldId="284"/>
            <ac:spMk id="12" creationId="{00000000-0000-0000-0000-000000000000}"/>
          </ac:spMkLst>
        </pc:spChg>
        <pc:picChg chg="add mod">
          <ac:chgData name="SEO JEONGDONG" userId="0803c16b823d9e39" providerId="LiveId" clId="{F291A09D-2E93-4D13-8DA5-EB6A4F1E9373}" dt="2022-06-28T06:46:57.389" v="460" actId="1076"/>
          <ac:picMkLst>
            <pc:docMk/>
            <pc:sldMk cId="542248430" sldId="284"/>
            <ac:picMk id="5" creationId="{5EE60380-09AF-B1E8-03B7-C0EEA5251F97}"/>
          </ac:picMkLst>
        </pc:picChg>
        <pc:picChg chg="add del mod">
          <ac:chgData name="SEO JEONGDONG" userId="0803c16b823d9e39" providerId="LiveId" clId="{F291A09D-2E93-4D13-8DA5-EB6A4F1E9373}" dt="2022-06-28T06:47:26.577" v="464" actId="21"/>
          <ac:picMkLst>
            <pc:docMk/>
            <pc:sldMk cId="542248430" sldId="284"/>
            <ac:picMk id="7" creationId="{37EE3063-E1AD-7DC3-6C3E-1F7B71E22F29}"/>
          </ac:picMkLst>
        </pc:picChg>
      </pc:sldChg>
      <pc:sldChg chg="add del">
        <pc:chgData name="SEO JEONGDONG" userId="0803c16b823d9e39" providerId="LiveId" clId="{F291A09D-2E93-4D13-8DA5-EB6A4F1E9373}" dt="2022-06-28T02:53:05.264" v="309" actId="47"/>
        <pc:sldMkLst>
          <pc:docMk/>
          <pc:sldMk cId="1121518246" sldId="285"/>
        </pc:sldMkLst>
      </pc:sldChg>
      <pc:sldChg chg="modSp add mod">
        <pc:chgData name="SEO JEONGDONG" userId="0803c16b823d9e39" providerId="LiveId" clId="{F291A09D-2E93-4D13-8DA5-EB6A4F1E9373}" dt="2022-06-28T06:57:05.138" v="708"/>
        <pc:sldMkLst>
          <pc:docMk/>
          <pc:sldMk cId="4019135481" sldId="286"/>
        </pc:sldMkLst>
        <pc:spChg chg="mod">
          <ac:chgData name="SEO JEONGDONG" userId="0803c16b823d9e39" providerId="LiveId" clId="{F291A09D-2E93-4D13-8DA5-EB6A4F1E9373}" dt="2022-06-28T06:57:05.138" v="708"/>
          <ac:spMkLst>
            <pc:docMk/>
            <pc:sldMk cId="4019135481" sldId="286"/>
            <ac:spMk id="2" creationId="{00000000-0000-0000-0000-000000000000}"/>
          </ac:spMkLst>
        </pc:spChg>
      </pc:sldChg>
      <pc:sldChg chg="addSp delSp modSp add mod">
        <pc:chgData name="SEO JEONGDONG" userId="0803c16b823d9e39" providerId="LiveId" clId="{F291A09D-2E93-4D13-8DA5-EB6A4F1E9373}" dt="2022-06-28T02:47:31.236" v="103" actId="1076"/>
        <pc:sldMkLst>
          <pc:docMk/>
          <pc:sldMk cId="1057490962" sldId="287"/>
        </pc:sldMkLst>
        <pc:spChg chg="add mod">
          <ac:chgData name="SEO JEONGDONG" userId="0803c16b823d9e39" providerId="LiveId" clId="{F291A09D-2E93-4D13-8DA5-EB6A4F1E9373}" dt="2022-06-28T02:47:31.236" v="103" actId="1076"/>
          <ac:spMkLst>
            <pc:docMk/>
            <pc:sldMk cId="1057490962" sldId="287"/>
            <ac:spMk id="14" creationId="{0B84BDD4-F78A-C18E-984D-D941F6CF7BC5}"/>
          </ac:spMkLst>
        </pc:spChg>
        <pc:picChg chg="del">
          <ac:chgData name="SEO JEONGDONG" userId="0803c16b823d9e39" providerId="LiveId" clId="{F291A09D-2E93-4D13-8DA5-EB6A4F1E9373}" dt="2022-06-28T02:45:41.949" v="88" actId="478"/>
          <ac:picMkLst>
            <pc:docMk/>
            <pc:sldMk cId="1057490962" sldId="287"/>
            <ac:picMk id="3" creationId="{00000000-0000-0000-0000-000000000000}"/>
          </ac:picMkLst>
        </pc:picChg>
        <pc:picChg chg="del">
          <ac:chgData name="SEO JEONGDONG" userId="0803c16b823d9e39" providerId="LiveId" clId="{F291A09D-2E93-4D13-8DA5-EB6A4F1E9373}" dt="2022-06-28T02:45:41.949" v="88" actId="478"/>
          <ac:picMkLst>
            <pc:docMk/>
            <pc:sldMk cId="1057490962" sldId="287"/>
            <ac:picMk id="4" creationId="{00000000-0000-0000-0000-000000000000}"/>
          </ac:picMkLst>
        </pc:picChg>
        <pc:picChg chg="del">
          <ac:chgData name="SEO JEONGDONG" userId="0803c16b823d9e39" providerId="LiveId" clId="{F291A09D-2E93-4D13-8DA5-EB6A4F1E9373}" dt="2022-06-28T02:45:41.949" v="88" actId="478"/>
          <ac:picMkLst>
            <pc:docMk/>
            <pc:sldMk cId="1057490962" sldId="287"/>
            <ac:picMk id="5" creationId="{00000000-0000-0000-0000-000000000000}"/>
          </ac:picMkLst>
        </pc:picChg>
        <pc:picChg chg="add mod">
          <ac:chgData name="SEO JEONGDONG" userId="0803c16b823d9e39" providerId="LiveId" clId="{F291A09D-2E93-4D13-8DA5-EB6A4F1E9373}" dt="2022-06-28T02:46:29.843" v="96" actId="208"/>
          <ac:picMkLst>
            <pc:docMk/>
            <pc:sldMk cId="1057490962" sldId="287"/>
            <ac:picMk id="8" creationId="{5FCFE390-30B5-873F-AAF9-69F984A7C943}"/>
          </ac:picMkLst>
        </pc:picChg>
        <pc:picChg chg="add del mod">
          <ac:chgData name="SEO JEONGDONG" userId="0803c16b823d9e39" providerId="LiveId" clId="{F291A09D-2E93-4D13-8DA5-EB6A4F1E9373}" dt="2022-06-28T02:46:58.780" v="98" actId="478"/>
          <ac:picMkLst>
            <pc:docMk/>
            <pc:sldMk cId="1057490962" sldId="287"/>
            <ac:picMk id="10" creationId="{08589073-2194-D468-38FD-D898E9207005}"/>
          </ac:picMkLst>
        </pc:picChg>
        <pc:picChg chg="add mod">
          <ac:chgData name="SEO JEONGDONG" userId="0803c16b823d9e39" providerId="LiveId" clId="{F291A09D-2E93-4D13-8DA5-EB6A4F1E9373}" dt="2022-06-28T02:47:04.155" v="101" actId="1076"/>
          <ac:picMkLst>
            <pc:docMk/>
            <pc:sldMk cId="1057490962" sldId="287"/>
            <ac:picMk id="12" creationId="{0F5151A7-7805-2A59-A549-7C8AE27F98E5}"/>
          </ac:picMkLst>
        </pc:picChg>
      </pc:sldChg>
      <pc:sldChg chg="add">
        <pc:chgData name="SEO JEONGDONG" userId="0803c16b823d9e39" providerId="LiveId" clId="{F291A09D-2E93-4D13-8DA5-EB6A4F1E9373}" dt="2022-06-28T02:47:48.344" v="106"/>
        <pc:sldMkLst>
          <pc:docMk/>
          <pc:sldMk cId="2230892370" sldId="288"/>
        </pc:sldMkLst>
      </pc:sldChg>
      <pc:sldChg chg="new del">
        <pc:chgData name="SEO JEONGDONG" userId="0803c16b823d9e39" providerId="LiveId" clId="{F291A09D-2E93-4D13-8DA5-EB6A4F1E9373}" dt="2022-06-28T02:47:44.750" v="105" actId="47"/>
        <pc:sldMkLst>
          <pc:docMk/>
          <pc:sldMk cId="4214637035" sldId="288"/>
        </pc:sldMkLst>
      </pc:sldChg>
      <pc:sldChg chg="addSp delSp modSp add mod">
        <pc:chgData name="SEO JEONGDONG" userId="0803c16b823d9e39" providerId="LiveId" clId="{F291A09D-2E93-4D13-8DA5-EB6A4F1E9373}" dt="2022-06-28T06:46:02.560" v="455" actId="1076"/>
        <pc:sldMkLst>
          <pc:docMk/>
          <pc:sldMk cId="2947868515" sldId="289"/>
        </pc:sldMkLst>
        <pc:spChg chg="mod">
          <ac:chgData name="SEO JEONGDONG" userId="0803c16b823d9e39" providerId="LiveId" clId="{F291A09D-2E93-4D13-8DA5-EB6A4F1E9373}" dt="2022-06-28T06:44:04.791" v="370"/>
          <ac:spMkLst>
            <pc:docMk/>
            <pc:sldMk cId="2947868515" sldId="289"/>
            <ac:spMk id="3" creationId="{00000000-0000-0000-0000-000000000000}"/>
          </ac:spMkLst>
        </pc:spChg>
        <pc:spChg chg="add del mod">
          <ac:chgData name="SEO JEONGDONG" userId="0803c16b823d9e39" providerId="LiveId" clId="{F291A09D-2E93-4D13-8DA5-EB6A4F1E9373}" dt="2022-06-28T02:49:49.271" v="128" actId="478"/>
          <ac:spMkLst>
            <pc:docMk/>
            <pc:sldMk cId="2947868515" sldId="289"/>
            <ac:spMk id="4" creationId="{3CAD4224-9498-6D6C-D91E-7D062625BCBE}"/>
          </ac:spMkLst>
        </pc:spChg>
        <pc:spChg chg="del">
          <ac:chgData name="SEO JEONGDONG" userId="0803c16b823d9e39" providerId="LiveId" clId="{F291A09D-2E93-4D13-8DA5-EB6A4F1E9373}" dt="2022-06-28T02:49:43.441" v="127" actId="478"/>
          <ac:spMkLst>
            <pc:docMk/>
            <pc:sldMk cId="2947868515" sldId="289"/>
            <ac:spMk id="6" creationId="{00000000-0000-0000-0000-000000000000}"/>
          </ac:spMkLst>
        </pc:spChg>
        <pc:spChg chg="del">
          <ac:chgData name="SEO JEONGDONG" userId="0803c16b823d9e39" providerId="LiveId" clId="{F291A09D-2E93-4D13-8DA5-EB6A4F1E9373}" dt="2022-06-28T02:49:49.271" v="128" actId="478"/>
          <ac:spMkLst>
            <pc:docMk/>
            <pc:sldMk cId="2947868515" sldId="289"/>
            <ac:spMk id="12" creationId="{00000000-0000-0000-0000-000000000000}"/>
          </ac:spMkLst>
        </pc:spChg>
        <pc:spChg chg="add mod">
          <ac:chgData name="SEO JEONGDONG" userId="0803c16b823d9e39" providerId="LiveId" clId="{F291A09D-2E93-4D13-8DA5-EB6A4F1E9373}" dt="2022-06-28T06:44:42.373" v="441" actId="207"/>
          <ac:spMkLst>
            <pc:docMk/>
            <pc:sldMk cId="2947868515" sldId="289"/>
            <ac:spMk id="15" creationId="{9D706DB5-7C86-AE38-68BD-935877B9F807}"/>
          </ac:spMkLst>
        </pc:spChg>
        <pc:grpChg chg="del">
          <ac:chgData name="SEO JEONGDONG" userId="0803c16b823d9e39" providerId="LiveId" clId="{F291A09D-2E93-4D13-8DA5-EB6A4F1E9373}" dt="2022-06-28T02:49:49.271" v="128" actId="478"/>
          <ac:grpSpMkLst>
            <pc:docMk/>
            <pc:sldMk cId="2947868515" sldId="289"/>
            <ac:grpSpMk id="9" creationId="{00000000-0000-0000-0000-000000000000}"/>
          </ac:grpSpMkLst>
        </pc:grpChg>
        <pc:grpChg chg="del">
          <ac:chgData name="SEO JEONGDONG" userId="0803c16b823d9e39" providerId="LiveId" clId="{F291A09D-2E93-4D13-8DA5-EB6A4F1E9373}" dt="2022-06-28T02:49:43.441" v="127" actId="478"/>
          <ac:grpSpMkLst>
            <pc:docMk/>
            <pc:sldMk cId="2947868515" sldId="289"/>
            <ac:grpSpMk id="14" creationId="{00000000-0000-0000-0000-000000000000}"/>
          </ac:grpSpMkLst>
        </pc:grpChg>
        <pc:picChg chg="del">
          <ac:chgData name="SEO JEONGDONG" userId="0803c16b823d9e39" providerId="LiveId" clId="{F291A09D-2E93-4D13-8DA5-EB6A4F1E9373}" dt="2022-06-28T02:49:43.441" v="127" actId="478"/>
          <ac:picMkLst>
            <pc:docMk/>
            <pc:sldMk cId="2947868515" sldId="289"/>
            <ac:picMk id="5" creationId="{00000000-0000-0000-0000-000000000000}"/>
          </ac:picMkLst>
        </pc:picChg>
        <pc:picChg chg="del">
          <ac:chgData name="SEO JEONGDONG" userId="0803c16b823d9e39" providerId="LiveId" clId="{F291A09D-2E93-4D13-8DA5-EB6A4F1E9373}" dt="2022-06-28T02:49:43.441" v="127" actId="478"/>
          <ac:picMkLst>
            <pc:docMk/>
            <pc:sldMk cId="2947868515" sldId="289"/>
            <ac:picMk id="10" creationId="{00000000-0000-0000-0000-000000000000}"/>
          </ac:picMkLst>
        </pc:picChg>
        <pc:picChg chg="add mod">
          <ac:chgData name="SEO JEONGDONG" userId="0803c16b823d9e39" providerId="LiveId" clId="{F291A09D-2E93-4D13-8DA5-EB6A4F1E9373}" dt="2022-06-28T06:45:26.685" v="448" actId="14100"/>
          <ac:picMkLst>
            <pc:docMk/>
            <pc:sldMk cId="2947868515" sldId="289"/>
            <ac:picMk id="1026" creationId="{30DF2F8D-F76E-1C8C-C198-8280B7D79ED0}"/>
          </ac:picMkLst>
        </pc:picChg>
        <pc:picChg chg="add mod">
          <ac:chgData name="SEO JEONGDONG" userId="0803c16b823d9e39" providerId="LiveId" clId="{F291A09D-2E93-4D13-8DA5-EB6A4F1E9373}" dt="2022-06-28T06:45:55.970" v="452" actId="1076"/>
          <ac:picMkLst>
            <pc:docMk/>
            <pc:sldMk cId="2947868515" sldId="289"/>
            <ac:picMk id="1028" creationId="{FDE50D58-043E-0592-83DD-1254D9E28986}"/>
          </ac:picMkLst>
        </pc:picChg>
        <pc:picChg chg="add mod">
          <ac:chgData name="SEO JEONGDONG" userId="0803c16b823d9e39" providerId="LiveId" clId="{F291A09D-2E93-4D13-8DA5-EB6A4F1E9373}" dt="2022-06-28T06:46:02.560" v="455" actId="1076"/>
          <ac:picMkLst>
            <pc:docMk/>
            <pc:sldMk cId="2947868515" sldId="289"/>
            <ac:picMk id="1030" creationId="{CC3C399B-CD2F-19E8-7004-D6017B48CD4B}"/>
          </ac:picMkLst>
        </pc:picChg>
      </pc:sldChg>
      <pc:sldChg chg="modSp add del mod">
        <pc:chgData name="SEO JEONGDONG" userId="0803c16b823d9e39" providerId="LiveId" clId="{F291A09D-2E93-4D13-8DA5-EB6A4F1E9373}" dt="2022-06-28T06:46:10.376" v="456" actId="47"/>
        <pc:sldMkLst>
          <pc:docMk/>
          <pc:sldMk cId="3790400710" sldId="290"/>
        </pc:sldMkLst>
        <pc:spChg chg="mod">
          <ac:chgData name="SEO JEONGDONG" userId="0803c16b823d9e39" providerId="LiveId" clId="{F291A09D-2E93-4D13-8DA5-EB6A4F1E9373}" dt="2022-06-28T02:50:07.350" v="161" actId="20577"/>
          <ac:spMkLst>
            <pc:docMk/>
            <pc:sldMk cId="3790400710" sldId="290"/>
            <ac:spMk id="3" creationId="{00000000-0000-0000-0000-000000000000}"/>
          </ac:spMkLst>
        </pc:spChg>
      </pc:sldChg>
      <pc:sldChg chg="modSp add mod ord">
        <pc:chgData name="SEO JEONGDONG" userId="0803c16b823d9e39" providerId="LiveId" clId="{F291A09D-2E93-4D13-8DA5-EB6A4F1E9373}" dt="2022-06-28T02:53:24.669" v="350" actId="20577"/>
        <pc:sldMkLst>
          <pc:docMk/>
          <pc:sldMk cId="2566811476" sldId="291"/>
        </pc:sldMkLst>
        <pc:spChg chg="mod">
          <ac:chgData name="SEO JEONGDONG" userId="0803c16b823d9e39" providerId="LiveId" clId="{F291A09D-2E93-4D13-8DA5-EB6A4F1E9373}" dt="2022-06-28T02:53:24.669" v="350" actId="20577"/>
          <ac:spMkLst>
            <pc:docMk/>
            <pc:sldMk cId="2566811476" sldId="291"/>
            <ac:spMk id="8" creationId="{5CEBEF7C-2467-B01C-6B57-E6AB8E3C8113}"/>
          </ac:spMkLst>
        </pc:spChg>
      </pc:sldChg>
      <pc:sldChg chg="addSp delSp modSp add mod">
        <pc:chgData name="SEO JEONGDONG" userId="0803c16b823d9e39" providerId="LiveId" clId="{F291A09D-2E93-4D13-8DA5-EB6A4F1E9373}" dt="2022-06-28T06:47:55.516" v="471"/>
        <pc:sldMkLst>
          <pc:docMk/>
          <pc:sldMk cId="2699589941" sldId="292"/>
        </pc:sldMkLst>
        <pc:picChg chg="del">
          <ac:chgData name="SEO JEONGDONG" userId="0803c16b823d9e39" providerId="LiveId" clId="{F291A09D-2E93-4D13-8DA5-EB6A4F1E9373}" dt="2022-06-28T06:47:33.128" v="466" actId="478"/>
          <ac:picMkLst>
            <pc:docMk/>
            <pc:sldMk cId="2699589941" sldId="292"/>
            <ac:picMk id="5" creationId="{5EE60380-09AF-B1E8-03B7-C0EEA5251F97}"/>
          </ac:picMkLst>
        </pc:picChg>
        <pc:picChg chg="add mod">
          <ac:chgData name="SEO JEONGDONG" userId="0803c16b823d9e39" providerId="LiveId" clId="{F291A09D-2E93-4D13-8DA5-EB6A4F1E9373}" dt="2022-06-28T06:47:38.908" v="469" actId="14100"/>
          <ac:picMkLst>
            <pc:docMk/>
            <pc:sldMk cId="2699589941" sldId="292"/>
            <ac:picMk id="6" creationId="{CBA842B7-F362-06FB-C609-5A378EAF40DB}"/>
          </ac:picMkLst>
        </pc:picChg>
        <pc:picChg chg="add del mod">
          <ac:chgData name="SEO JEONGDONG" userId="0803c16b823d9e39" providerId="LiveId" clId="{F291A09D-2E93-4D13-8DA5-EB6A4F1E9373}" dt="2022-06-28T06:47:55.516" v="471"/>
          <ac:picMkLst>
            <pc:docMk/>
            <pc:sldMk cId="2699589941" sldId="292"/>
            <ac:picMk id="7" creationId="{EA32EF66-857F-A7EA-B0F1-648D8E27C252}"/>
          </ac:picMkLst>
        </pc:picChg>
      </pc:sldChg>
      <pc:sldChg chg="addSp delSp modSp add mod">
        <pc:chgData name="SEO JEONGDONG" userId="0803c16b823d9e39" providerId="LiveId" clId="{F291A09D-2E93-4D13-8DA5-EB6A4F1E9373}" dt="2022-06-28T06:49:00.241" v="489" actId="1076"/>
        <pc:sldMkLst>
          <pc:docMk/>
          <pc:sldMk cId="3114028022" sldId="293"/>
        </pc:sldMkLst>
        <pc:picChg chg="add del mod">
          <ac:chgData name="SEO JEONGDONG" userId="0803c16b823d9e39" providerId="LiveId" clId="{F291A09D-2E93-4D13-8DA5-EB6A4F1E9373}" dt="2022-06-28T06:48:18.097" v="477" actId="22"/>
          <ac:picMkLst>
            <pc:docMk/>
            <pc:sldMk cId="3114028022" sldId="293"/>
            <ac:picMk id="5" creationId="{40507B99-D0CF-8A1E-8D54-974FDF8E9393}"/>
          </ac:picMkLst>
        </pc:picChg>
        <pc:picChg chg="del">
          <ac:chgData name="SEO JEONGDONG" userId="0803c16b823d9e39" providerId="LiveId" clId="{F291A09D-2E93-4D13-8DA5-EB6A4F1E9373}" dt="2022-06-28T06:47:59.895" v="473" actId="478"/>
          <ac:picMkLst>
            <pc:docMk/>
            <pc:sldMk cId="3114028022" sldId="293"/>
            <ac:picMk id="6" creationId="{CBA842B7-F362-06FB-C609-5A378EAF40DB}"/>
          </ac:picMkLst>
        </pc:picChg>
        <pc:picChg chg="add mod">
          <ac:chgData name="SEO JEONGDONG" userId="0803c16b823d9e39" providerId="LiveId" clId="{F291A09D-2E93-4D13-8DA5-EB6A4F1E9373}" dt="2022-06-28T06:48:58.377" v="488" actId="1076"/>
          <ac:picMkLst>
            <pc:docMk/>
            <pc:sldMk cId="3114028022" sldId="293"/>
            <ac:picMk id="8" creationId="{E4EEC986-F594-9988-6FF5-3C5795512C1E}"/>
          </ac:picMkLst>
        </pc:picChg>
        <pc:picChg chg="add mod">
          <ac:chgData name="SEO JEONGDONG" userId="0803c16b823d9e39" providerId="LiveId" clId="{F291A09D-2E93-4D13-8DA5-EB6A4F1E9373}" dt="2022-06-28T06:49:00.241" v="489" actId="1076"/>
          <ac:picMkLst>
            <pc:docMk/>
            <pc:sldMk cId="3114028022" sldId="293"/>
            <ac:picMk id="10" creationId="{4FD70204-ED6F-41A6-C0CF-F8543A58FFAD}"/>
          </ac:picMkLst>
        </pc:picChg>
      </pc:sldChg>
      <pc:sldChg chg="addSp delSp modSp add mod">
        <pc:chgData name="SEO JEONGDONG" userId="0803c16b823d9e39" providerId="LiveId" clId="{F291A09D-2E93-4D13-8DA5-EB6A4F1E9373}" dt="2022-06-28T06:53:55.351" v="591" actId="1076"/>
        <pc:sldMkLst>
          <pc:docMk/>
          <pc:sldMk cId="744582372" sldId="294"/>
        </pc:sldMkLst>
        <pc:spChg chg="add del mod">
          <ac:chgData name="SEO JEONGDONG" userId="0803c16b823d9e39" providerId="LiveId" clId="{F291A09D-2E93-4D13-8DA5-EB6A4F1E9373}" dt="2022-06-28T06:51:09.463" v="503" actId="22"/>
          <ac:spMkLst>
            <pc:docMk/>
            <pc:sldMk cId="744582372" sldId="294"/>
            <ac:spMk id="9" creationId="{2A73699C-5071-1844-A3D7-A8FD754A38FC}"/>
          </ac:spMkLst>
        </pc:spChg>
        <pc:spChg chg="add del">
          <ac:chgData name="SEO JEONGDONG" userId="0803c16b823d9e39" providerId="LiveId" clId="{F291A09D-2E93-4D13-8DA5-EB6A4F1E9373}" dt="2022-06-28T06:51:12.398" v="505" actId="22"/>
          <ac:spMkLst>
            <pc:docMk/>
            <pc:sldMk cId="744582372" sldId="294"/>
            <ac:spMk id="11" creationId="{FE508B22-35A0-5F6A-D741-CC0BE1B7D1DB}"/>
          </ac:spMkLst>
        </pc:spChg>
        <pc:spChg chg="add mod">
          <ac:chgData name="SEO JEONGDONG" userId="0803c16b823d9e39" providerId="LiveId" clId="{F291A09D-2E93-4D13-8DA5-EB6A4F1E9373}" dt="2022-06-28T06:53:22.472" v="569" actId="20577"/>
          <ac:spMkLst>
            <pc:docMk/>
            <pc:sldMk cId="744582372" sldId="294"/>
            <ac:spMk id="13" creationId="{623C89E9-FEC0-1127-28B1-E463DCAE7DC1}"/>
          </ac:spMkLst>
        </pc:spChg>
        <pc:spChg chg="add mod">
          <ac:chgData name="SEO JEONGDONG" userId="0803c16b823d9e39" providerId="LiveId" clId="{F291A09D-2E93-4D13-8DA5-EB6A4F1E9373}" dt="2022-06-28T06:53:55.351" v="591" actId="1076"/>
          <ac:spMkLst>
            <pc:docMk/>
            <pc:sldMk cId="744582372" sldId="294"/>
            <ac:spMk id="15" creationId="{D80CF603-C1D9-D30E-F564-D2F5888F3B39}"/>
          </ac:spMkLst>
        </pc:spChg>
        <pc:picChg chg="add del mod">
          <ac:chgData name="SEO JEONGDONG" userId="0803c16b823d9e39" providerId="LiveId" clId="{F291A09D-2E93-4D13-8DA5-EB6A4F1E9373}" dt="2022-06-28T06:50:11.621" v="497" actId="478"/>
          <ac:picMkLst>
            <pc:docMk/>
            <pc:sldMk cId="744582372" sldId="294"/>
            <ac:picMk id="5" creationId="{C75E1C99-A22B-37B3-270A-73AF695D9399}"/>
          </ac:picMkLst>
        </pc:picChg>
        <pc:picChg chg="del">
          <ac:chgData name="SEO JEONGDONG" userId="0803c16b823d9e39" providerId="LiveId" clId="{F291A09D-2E93-4D13-8DA5-EB6A4F1E9373}" dt="2022-06-28T06:49:37.760" v="493" actId="478"/>
          <ac:picMkLst>
            <pc:docMk/>
            <pc:sldMk cId="744582372" sldId="294"/>
            <ac:picMk id="8" creationId="{E4EEC986-F594-9988-6FF5-3C5795512C1E}"/>
          </ac:picMkLst>
        </pc:picChg>
        <pc:picChg chg="del">
          <ac:chgData name="SEO JEONGDONG" userId="0803c16b823d9e39" providerId="LiveId" clId="{F291A09D-2E93-4D13-8DA5-EB6A4F1E9373}" dt="2022-06-28T06:49:37.760" v="493" actId="478"/>
          <ac:picMkLst>
            <pc:docMk/>
            <pc:sldMk cId="744582372" sldId="294"/>
            <ac:picMk id="10" creationId="{4FD70204-ED6F-41A6-C0CF-F8543A58FFAD}"/>
          </ac:picMkLst>
        </pc:picChg>
      </pc:sldChg>
      <pc:sldChg chg="new del">
        <pc:chgData name="SEO JEONGDONG" userId="0803c16b823d9e39" providerId="LiveId" clId="{F291A09D-2E93-4D13-8DA5-EB6A4F1E9373}" dt="2022-06-28T06:49:33.791" v="491" actId="680"/>
        <pc:sldMkLst>
          <pc:docMk/>
          <pc:sldMk cId="1413317057" sldId="294"/>
        </pc:sldMkLst>
      </pc:sldChg>
      <pc:sldChg chg="addSp delSp modSp add mod">
        <pc:chgData name="SEO JEONGDONG" userId="0803c16b823d9e39" providerId="LiveId" clId="{F291A09D-2E93-4D13-8DA5-EB6A4F1E9373}" dt="2022-06-28T06:55:37.244" v="625" actId="1076"/>
        <pc:sldMkLst>
          <pc:docMk/>
          <pc:sldMk cId="4165948773" sldId="295"/>
        </pc:sldMkLst>
        <pc:spChg chg="add mod">
          <ac:chgData name="SEO JEONGDONG" userId="0803c16b823d9e39" providerId="LiveId" clId="{F291A09D-2E93-4D13-8DA5-EB6A4F1E9373}" dt="2022-06-28T06:55:37.244" v="625" actId="1076"/>
          <ac:spMkLst>
            <pc:docMk/>
            <pc:sldMk cId="4165948773" sldId="295"/>
            <ac:spMk id="7" creationId="{1090D65B-0EFB-130F-449D-4FC3BFD09D63}"/>
          </ac:spMkLst>
        </pc:spChg>
        <pc:spChg chg="add mod">
          <ac:chgData name="SEO JEONGDONG" userId="0803c16b823d9e39" providerId="LiveId" clId="{F291A09D-2E93-4D13-8DA5-EB6A4F1E9373}" dt="2022-06-28T06:55:35.827" v="624" actId="1076"/>
          <ac:spMkLst>
            <pc:docMk/>
            <pc:sldMk cId="4165948773" sldId="295"/>
            <ac:spMk id="9" creationId="{EB5BA7C4-4DC8-43A3-613B-DABC1DB64A50}"/>
          </ac:spMkLst>
        </pc:spChg>
        <pc:spChg chg="del mod">
          <ac:chgData name="SEO JEONGDONG" userId="0803c16b823d9e39" providerId="LiveId" clId="{F291A09D-2E93-4D13-8DA5-EB6A4F1E9373}" dt="2022-06-28T06:54:32.772" v="599" actId="478"/>
          <ac:spMkLst>
            <pc:docMk/>
            <pc:sldMk cId="4165948773" sldId="295"/>
            <ac:spMk id="13" creationId="{623C89E9-FEC0-1127-28B1-E463DCAE7DC1}"/>
          </ac:spMkLst>
        </pc:spChg>
        <pc:spChg chg="del mod">
          <ac:chgData name="SEO JEONGDONG" userId="0803c16b823d9e39" providerId="LiveId" clId="{F291A09D-2E93-4D13-8DA5-EB6A4F1E9373}" dt="2022-06-28T06:54:37.410" v="601" actId="478"/>
          <ac:spMkLst>
            <pc:docMk/>
            <pc:sldMk cId="4165948773" sldId="295"/>
            <ac:spMk id="15" creationId="{D80CF603-C1D9-D30E-F564-D2F5888F3B3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F6CC08C-0E47-404A-9C27-EA1B4EE4C7CA}" type="datetime4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2023년 3월 17일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E16EC8A-0758-4FA9-BF4D-3119057076D1}" type="datetime4">
              <a:rPr lang="ko-KR" altLang="en-US" smtClean="0"/>
              <a:pPr/>
              <a:t>2023년 3월 17일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2869989-EB00-4EE7-BCB5-25BDC5BB29F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90996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06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31176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59396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60728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91170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9178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0643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80448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12686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7036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83858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43145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33768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49416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11788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61014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27846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24655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29509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2621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21858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69779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33010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93746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109132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93352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263294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894557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660881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34906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9337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워크플로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영어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: 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workflow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는 작업 절차를 통한 정보 또는 업무의 이동을 의미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altLang="ko-KR" noProof="0" smtClean="0"/>
              <a:pPr/>
              <a:t>4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2426634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493473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397881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9225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93463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911966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204275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049603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256717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956686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7859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090405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702678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735141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676629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269752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761275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757749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21804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38893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715660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9295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70762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007279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674343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573956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97129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6511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9366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26148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7255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직선 연결선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그룹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직선 연결선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그룹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직선 연결선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직선 연결선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그룹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직선 연결선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그룹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직선 연결선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직선 연결선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직선 연결선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직선 연결선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8000" cap="none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마스터 부제목 스타일 편집</a:t>
            </a:r>
            <a:endParaRPr lang="ko-KR" altLang="en-US" noProof="0" dirty="0"/>
          </a:p>
        </p:txBody>
      </p:sp>
      <p:cxnSp>
        <p:nvCxnSpPr>
          <p:cNvPr id="58" name="직선 연결선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A5B65E4-62A8-4988-B07B-5D6D443B14ED}" type="datetime4">
              <a:rPr lang="ko-KR" altLang="en-US" smtClean="0"/>
              <a:t>2023년 3월 17일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8EB6286-0DE7-4336-9826-977AD102FCF2}" type="datetime4">
              <a:rPr lang="ko-KR" altLang="en-US" noProof="0" smtClean="0"/>
              <a:t>2023년 3월 17일</a:t>
            </a:fld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1" y="6468581"/>
            <a:ext cx="6128030" cy="222436"/>
          </a:xfrm>
        </p:spPr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841261" y="6468581"/>
            <a:ext cx="1418727" cy="222436"/>
          </a:xfrm>
        </p:spPr>
        <p:txBody>
          <a:bodyPr rtlCol="0"/>
          <a:lstStyle/>
          <a:p>
            <a:pPr rtl="0"/>
            <a:fld id="{6A5419DA-7218-42E5-A443-F000500111E1}" type="datetime4">
              <a:rPr lang="ko-KR" altLang="en-US" noProof="0" smtClean="0"/>
              <a:t>2023년 3월 17일</a:t>
            </a:fld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665311" y="6468581"/>
            <a:ext cx="918882" cy="222436"/>
          </a:xfrm>
        </p:spPr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AA68FE6-736F-CB9E-718B-538E0E754C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38657" y="6299739"/>
            <a:ext cx="1824501" cy="45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직선 연결선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그룹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직선 연결선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그룹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직선 연결선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직선 연결선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그룹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직선 연결선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그룹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직선 연결선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직선 연결선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연결선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직선 연결선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  <p:cxnSp>
        <p:nvCxnSpPr>
          <p:cNvPr id="58" name="직선 연결선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498C52F-1DF1-4226-BAB6-C1E2EE4C9D62}" type="datetime4">
              <a:rPr lang="ko-KR" altLang="en-US" noProof="0" smtClean="0"/>
              <a:t>2023년 3월 17일</a:t>
            </a:fld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B1E1FFC-F755-4558-8D3C-A157D1A01A8A}" type="datetime4">
              <a:rPr lang="ko-KR" altLang="en-US" noProof="0" smtClean="0"/>
              <a:t>2023년 3월 17일</a:t>
            </a:fld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2A33C0-A4A8-4C90-B6DA-35B8CF58C816}" type="datetime4">
              <a:rPr lang="ko-KR" altLang="en-US" noProof="0" smtClean="0"/>
              <a:t>2023년 3월 17일</a:t>
            </a:fld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5A13CC9-DE84-73AB-639E-700343BBBE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664255" y="6281570"/>
            <a:ext cx="2093461" cy="51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그룹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직선 연결선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그룹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직선 연결선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직선 연결선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직선 연결선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직선 연결선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직선 연결선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그룹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직선 연결선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직선 연결선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직선 연결선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직선 연결선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직선 연결선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직선 연결선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직선 연결선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직선 연결선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직선 연결선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직선 연결선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그룹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직선 연결선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직선 연결선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직선 연결선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직선 연결선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직선 연결선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그룹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직선 연결선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직선 연결선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직선 연결선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직선 연결선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직선 연결선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직선 연결선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직선 연결선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직선 연결선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직선 연결선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직선 연결선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바닥글 개체 틀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212" name="날짜 개체 틀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3CB1B8F-A14A-4BE4-A9B9-3B263F04145C}" type="datetime4">
              <a:rPr lang="ko-KR" altLang="en-US" noProof="0" smtClean="0"/>
              <a:t>2023년 3월 17일</a:t>
            </a:fld>
            <a:endParaRPr lang="ko-KR" altLang="en-US" noProof="0" dirty="0"/>
          </a:p>
        </p:txBody>
      </p:sp>
      <p:sp>
        <p:nvSpPr>
          <p:cNvPr id="214" name="슬라이드 번호 개체 틀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직선 연결선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그룹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직선 연결선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그룹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직선 연결선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직선 연결선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그룹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직선 연결선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그룹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직선 연결선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연결선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직선 연결선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직선 연결선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직사각형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  <p:cxnSp>
        <p:nvCxnSpPr>
          <p:cNvPr id="60" name="직선 연결선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B9196A3-957C-4113-A568-B6ED9AEA3D01}" type="datetime4">
              <a:rPr lang="ko-KR" altLang="en-US" noProof="0" smtClean="0"/>
              <a:t>2023년 3월 17일</a:t>
            </a:fld>
            <a:endParaRPr lang="ko-KR" altLang="en-US" noProof="0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직선 연결선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그룹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직선 연결선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그룹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직선 연결선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직선 연결선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직선 연결선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그룹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직선 연결선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그룹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직선 연결선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연결선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직선 연결선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직선 연결선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직사각형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9" name="직선 연결선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합니다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그룹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직선 연결선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연결선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직선 연결선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연결선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직선 연결선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그룹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직선 연결선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직선 연결선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직선 연결선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직선 연결선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직선 연결선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그룹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직선 연결선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직선 연결선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직선 연결선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직선 연결선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직선 연결선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직선 연결선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직선 연결선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직선 연결선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직선 연결선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직선 연결선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그룹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직선 연결선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직선 연결선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직선 연결선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직선 연결선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직선 연결선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그룹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직선 연결선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직선 연결선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직선 연결선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직선 연결선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직선 연결선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직선 연결선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직선 연결선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연결선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직선 연결선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직선 연결선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3372" y="1355512"/>
            <a:ext cx="10443637" cy="436641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cxnSp>
        <p:nvCxnSpPr>
          <p:cNvPr id="148" name="직선 연결선 147"/>
          <p:cNvCxnSpPr/>
          <p:nvPr userDrawn="1"/>
        </p:nvCxnSpPr>
        <p:spPr>
          <a:xfrm>
            <a:off x="-38590" y="6211957"/>
            <a:ext cx="11734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09601" y="6428827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841261" y="6428827"/>
            <a:ext cx="1418727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8BEB146-D335-4DA5-9826-58595BCDBE2E}" type="datetime4">
              <a:rPr lang="ko-KR" altLang="en-US" noProof="0" smtClean="0"/>
              <a:t>2023년 3월 17일</a:t>
            </a:fld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665311" y="6428827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2060"/>
              </a:solidFill>
            </a:endParaRPr>
          </a:p>
        </p:txBody>
      </p:sp>
      <p:sp>
        <p:nvSpPr>
          <p:cNvPr id="8" name="직사각형 7"/>
          <p:cNvSpPr/>
          <p:nvPr userDrawn="1"/>
        </p:nvSpPr>
        <p:spPr>
          <a:xfrm flipV="1">
            <a:off x="457201" y="1011805"/>
            <a:ext cx="11239010" cy="4571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1" kern="1200">
          <a:solidFill>
            <a:srgbClr val="00206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685800" indent="-179388" algn="l" defTabSz="914400" rtl="0" eaLnBrk="1" latinLnBrk="1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914400" indent="-182880" algn="l" defTabSz="914400" rtl="0" eaLnBrk="1" latinLnBrk="1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143000" indent="-179388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37160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1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4.png"/><Relationship Id="rId4" Type="http://schemas.openxmlformats.org/officeDocument/2006/relationships/image" Target="../media/image113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6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8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0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2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8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0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2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4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6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8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0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2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matplotlib.org/api/_as_gen/matplotlib.pyplot.plot.html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matplotlib.org/api/_as_gen/matplotlib.pyplot.plo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matplotlib.org/api/_as_gen/matplotlib.pyplot.plo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s://matplotlib.org/api/_as_gen/matplotlib.pyplot.plot.html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3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5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7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9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free?hl=ko" TargetMode="External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9.png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0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7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Part1</a:t>
            </a:r>
            <a:br>
              <a:rPr lang="en-US" altLang="ko-KR" sz="4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4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실시간 연결을 위한</a:t>
            </a:r>
            <a:br>
              <a:rPr lang="en-US" altLang="ko-KR" sz="4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4400" dirty="0"/>
              <a:t>Open API</a:t>
            </a:r>
            <a:r>
              <a:rPr lang="ko-KR" altLang="en-US" sz="4400" dirty="0"/>
              <a:t> 이해</a:t>
            </a:r>
            <a:endParaRPr lang="ko-KR" altLang="en-US" sz="4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93E20E6-CFC7-92B0-5093-069BF765C16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42086" y="5400136"/>
            <a:ext cx="3470467" cy="85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인공지능과 </a:t>
            </a:r>
            <a:r>
              <a:rPr lang="en-US" altLang="ko-KR" dirty="0"/>
              <a:t>API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72" y="1288900"/>
            <a:ext cx="5373032" cy="341230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467" y="3807782"/>
            <a:ext cx="6497550" cy="207618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2506" y="1780882"/>
            <a:ext cx="2715422" cy="347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87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 err="1">
                <a:solidFill>
                  <a:srgbClr val="000000"/>
                </a:solidFill>
                <a:latin typeface="Helvetica Neue"/>
              </a:rPr>
              <a:t>결측지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latin typeface="Helvetica Neue"/>
              </a:rPr>
              <a:t>NaN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처리하기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41E80A-92C4-7560-CF5E-4266669CA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741" y="1739900"/>
            <a:ext cx="9248969" cy="297180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256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 err="1">
                <a:solidFill>
                  <a:srgbClr val="000000"/>
                </a:solidFill>
                <a:latin typeface="Helvetica Neue"/>
              </a:rPr>
              <a:t>결측지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latin typeface="Helvetica Neue"/>
              </a:rPr>
              <a:t>NaN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처리하기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1BBEA7-C647-C65E-EEFB-E6EB03B67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072" y="1678075"/>
            <a:ext cx="3251442" cy="3363913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91DDEE3-8D38-D634-0939-3DBEA40F55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524" y="2750895"/>
            <a:ext cx="7545927" cy="3306764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A10328-54F1-7BC6-B54D-7B2E91C3A61C}"/>
              </a:ext>
            </a:extLst>
          </p:cNvPr>
          <p:cNvSpPr txBox="1"/>
          <p:nvPr/>
        </p:nvSpPr>
        <p:spPr>
          <a:xfrm>
            <a:off x="6831086" y="2581618"/>
            <a:ext cx="2757414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NaN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포함된 데이터 확인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EB3E8F-833C-31E1-009F-352B4D322BD2}"/>
              </a:ext>
            </a:extLst>
          </p:cNvPr>
          <p:cNvSpPr txBox="1"/>
          <p:nvPr/>
        </p:nvSpPr>
        <p:spPr>
          <a:xfrm>
            <a:off x="1230110" y="1706654"/>
            <a:ext cx="2757414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NaN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개수 확인하기</a:t>
            </a:r>
          </a:p>
        </p:txBody>
      </p:sp>
    </p:spTree>
    <p:extLst>
      <p:ext uri="{BB962C8B-B14F-4D97-AF65-F5344CB8AC3E}">
        <p14:creationId xmlns:p14="http://schemas.microsoft.com/office/powerpoint/2010/main" val="412520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 err="1">
                <a:solidFill>
                  <a:srgbClr val="000000"/>
                </a:solidFill>
                <a:latin typeface="Helvetica Neue"/>
              </a:rPr>
              <a:t>NaN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데이터 삭제하기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7857CB4-C759-A7C3-FDA1-4E0629EF0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287" y="1990724"/>
            <a:ext cx="3541713" cy="403821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03CB1F3-2459-5DC7-562D-B69801128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5250" y="1912684"/>
            <a:ext cx="5732463" cy="1599233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97FAE18-8801-19A7-50B1-C3E1D48D66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3662" y="3906991"/>
            <a:ext cx="6744705" cy="125095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A9ED68-FA35-A320-308B-1FFCD3D26942}"/>
              </a:ext>
            </a:extLst>
          </p:cNvPr>
          <p:cNvSpPr txBox="1"/>
          <p:nvPr/>
        </p:nvSpPr>
        <p:spPr>
          <a:xfrm>
            <a:off x="1284287" y="1626103"/>
            <a:ext cx="3541712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NaN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존재하는 모든 행 삭제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BDA55-E5F4-632A-FFAD-4C7B747A43EC}"/>
              </a:ext>
            </a:extLst>
          </p:cNvPr>
          <p:cNvSpPr txBox="1"/>
          <p:nvPr/>
        </p:nvSpPr>
        <p:spPr>
          <a:xfrm>
            <a:off x="5173662" y="1626103"/>
            <a:ext cx="4376738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특정 열 기준 </a:t>
            </a:r>
            <a:r>
              <a:rPr lang="en-US" altLang="ko-KR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NaN</a:t>
            </a:r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조재에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따른 행 삭제</a:t>
            </a:r>
          </a:p>
        </p:txBody>
      </p:sp>
    </p:spTree>
    <p:extLst>
      <p:ext uri="{BB962C8B-B14F-4D97-AF65-F5344CB8AC3E}">
        <p14:creationId xmlns:p14="http://schemas.microsoft.com/office/powerpoint/2010/main" val="986919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 err="1">
                <a:solidFill>
                  <a:srgbClr val="000000"/>
                </a:solidFill>
                <a:latin typeface="Helvetica Neue"/>
              </a:rPr>
              <a:t>결측지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latin typeface="Helvetica Neue"/>
              </a:rPr>
              <a:t>NaN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값 채우기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CAA756-840F-790D-90C0-3023C33F8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224" y="1678074"/>
            <a:ext cx="6933147" cy="14715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57307FE-E753-D961-C9A5-15F08A41B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3187" y="3539141"/>
            <a:ext cx="7820025" cy="268605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102EBB-6C9D-584F-4CA2-A4F942638769}"/>
              </a:ext>
            </a:extLst>
          </p:cNvPr>
          <p:cNvSpPr txBox="1"/>
          <p:nvPr/>
        </p:nvSpPr>
        <p:spPr>
          <a:xfrm>
            <a:off x="1373187" y="3106321"/>
            <a:ext cx="3541712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</a:t>
            </a:r>
            <a:r>
              <a:rPr lang="ko-KR" altLang="en-US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결측지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으로</a:t>
            </a:r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채우기</a:t>
            </a:r>
          </a:p>
        </p:txBody>
      </p:sp>
    </p:spTree>
    <p:extLst>
      <p:ext uri="{BB962C8B-B14F-4D97-AF65-F5344CB8AC3E}">
        <p14:creationId xmlns:p14="http://schemas.microsoft.com/office/powerpoint/2010/main" val="53229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 err="1">
                <a:solidFill>
                  <a:srgbClr val="000000"/>
                </a:solidFill>
                <a:latin typeface="Helvetica Neue"/>
              </a:rPr>
              <a:t>결측지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latin typeface="Helvetica Neue"/>
              </a:rPr>
              <a:t>NaN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값 채우기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7AEE903-745C-9B78-10D9-9E19EBC19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599" y="1927125"/>
            <a:ext cx="7148870" cy="12228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F04F690-2306-1AC0-964F-6923AD236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599" y="3429000"/>
            <a:ext cx="7183399" cy="190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80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 err="1">
                <a:solidFill>
                  <a:srgbClr val="000000"/>
                </a:solidFill>
                <a:latin typeface="Helvetica Neue"/>
              </a:rPr>
              <a:t>결측지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latin typeface="Helvetica Neue"/>
              </a:rPr>
              <a:t>NaN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값 채우기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2116B7-D0E8-0D1F-4C61-C8A83A94B4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128"/>
          <a:stretch/>
        </p:blipFill>
        <p:spPr>
          <a:xfrm>
            <a:off x="1277937" y="1762124"/>
            <a:ext cx="8590416" cy="2231449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C8A5FB2-3722-6FAA-5B9B-335523563F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937" y="4203700"/>
            <a:ext cx="8590416" cy="1836119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6415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열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컬럼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이름 변경하기 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06C1E8-E9B1-F7E9-9E01-F1F3984B6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937" y="1857374"/>
            <a:ext cx="10247250" cy="113982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sp>
        <p:nvSpPr>
          <p:cNvPr id="6" name="내용 개체 틀 15">
            <a:extLst>
              <a:ext uri="{FF2B5EF4-FFF2-40B4-BE49-F238E27FC236}">
                <a16:creationId xmlns:a16="http://schemas.microsoft.com/office/drawing/2014/main" id="{296627EA-D476-9E02-631F-F26EDB59F616}"/>
              </a:ext>
            </a:extLst>
          </p:cNvPr>
          <p:cNvSpPr txBox="1">
            <a:spLocks/>
          </p:cNvSpPr>
          <p:nvPr/>
        </p:nvSpPr>
        <p:spPr>
          <a:xfrm>
            <a:off x="913372" y="3417975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중복 데이터 확인하기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7FD245C-260B-5D01-4B5D-333A882B67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937" y="3844858"/>
            <a:ext cx="6437313" cy="221079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8426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중복 데이터 제거하기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3A6F98-9BC9-5717-9932-4CC4A670F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862" y="1744662"/>
            <a:ext cx="10472834" cy="3703638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0231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>
                <a:solidFill>
                  <a:srgbClr val="000000"/>
                </a:solidFill>
                <a:latin typeface="Helvetica Neue"/>
              </a:rPr>
              <a:t>데이터 조회하기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40079-B0B7-7224-5624-B030B33513FA}"/>
              </a:ext>
            </a:extLst>
          </p:cNvPr>
          <p:cNvSpPr txBox="1"/>
          <p:nvPr/>
        </p:nvSpPr>
        <p:spPr>
          <a:xfrm>
            <a:off x="5364236" y="1508798"/>
            <a:ext cx="2757414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폴더의 파일정보 가져오기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B523D1-D739-495B-E596-59F42BDA0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687" y="1847352"/>
            <a:ext cx="9689341" cy="3928734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4136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>
                <a:solidFill>
                  <a:srgbClr val="000000"/>
                </a:solidFill>
                <a:latin typeface="Helvetica Neue"/>
              </a:rPr>
              <a:t>데이터 조회하기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AA1C8BC-A94A-958C-F41D-27F17BA8A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925" y="1678075"/>
            <a:ext cx="6000750" cy="424815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DD2ACC1-6850-734C-BA84-E0B40B697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9975" y="1678075"/>
            <a:ext cx="4476750" cy="204787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7485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인공지능과 </a:t>
            </a:r>
            <a:r>
              <a:rPr lang="en-US" altLang="ko-KR" dirty="0"/>
              <a:t>API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FCFE390-30B5-873F-AAF9-69F984A7C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72" y="1296238"/>
            <a:ext cx="6348620" cy="323295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F5151A7-7805-2A59-A549-7C8AE27F9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194" y="2754162"/>
            <a:ext cx="7383445" cy="291959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B84BDD4-F78A-C18E-984D-D941F6CF7BC5}"/>
              </a:ext>
            </a:extLst>
          </p:cNvPr>
          <p:cNvSpPr txBox="1"/>
          <p:nvPr/>
        </p:nvSpPr>
        <p:spPr>
          <a:xfrm>
            <a:off x="1293725" y="5605934"/>
            <a:ext cx="61244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https://www.ncloud.com/product/aiService</a:t>
            </a:r>
          </a:p>
        </p:txBody>
      </p:sp>
    </p:spTree>
    <p:extLst>
      <p:ext uri="{BB962C8B-B14F-4D97-AF65-F5344CB8AC3E}">
        <p14:creationId xmlns:p14="http://schemas.microsoft.com/office/powerpoint/2010/main" val="105749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데이터 시각화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BFA80E1-6897-4914-36E7-7074F27F3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678075"/>
            <a:ext cx="4295849" cy="4252281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F50AEA7-2C67-8C38-B21D-C659BCB33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179" y="1678075"/>
            <a:ext cx="5415449" cy="437314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2856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시계열 데이터 시각화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4137317-D840-9472-7048-52EC05EFD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862" y="1678075"/>
            <a:ext cx="7996238" cy="2690588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AFB92D3-2535-D495-88B1-87D17B92E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800" y="3568049"/>
            <a:ext cx="4295809" cy="271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9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두 개의 필드를 이용한 시각화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C4F1420-0193-2C4E-FB9C-47E52ECF3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75" y="1684425"/>
            <a:ext cx="6900354" cy="367497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91121D9-AB70-DFB9-63F2-3EEE350A0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8027" y="2622462"/>
            <a:ext cx="4027757" cy="2551113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4986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두개의 필드를 이용한 시각화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C47FFC-80AC-629B-4996-FBAE24B5D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300" y="1646325"/>
            <a:ext cx="5911850" cy="406024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B236D7D-A750-6F9A-5A8E-46E6149F3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9078" y="2577093"/>
            <a:ext cx="4322344" cy="2637026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8696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그룹 </a:t>
            </a:r>
            <a:r>
              <a:rPr lang="ko-KR" altLang="en-US" dirty="0" err="1">
                <a:solidFill>
                  <a:srgbClr val="000000"/>
                </a:solidFill>
                <a:latin typeface="Helvetica Neue"/>
              </a:rPr>
              <a:t>계산（년도별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/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월별 ）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D6BC13-DE34-4C64-2163-0CB4398E3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750" y="1678075"/>
            <a:ext cx="3218051" cy="4281488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E0F6B4D-95B1-BF6B-6F1E-7AAD86AE67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4887" y="1678074"/>
            <a:ext cx="6885913" cy="378292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81832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그룹 계산 및 시각화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F09EC4-B904-D5A9-AAFE-603A60F18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430" y="1678075"/>
            <a:ext cx="9086850" cy="228600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8B93AED-0BE6-0D6E-1FFC-E910C266EB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8875" y="3017837"/>
            <a:ext cx="5876925" cy="3119291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8825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 rtl="0">
              <a:defRPr lang="ko-KR"/>
            </a:defPPr>
            <a:lvl1pPr marL="324000" indent="-324000" defTabSz="913755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b="1" baseline="0">
                <a:solidFill>
                  <a:srgbClr val="000000"/>
                </a:solidFill>
                <a:latin typeface="Helvetica Neue"/>
                <a:ea typeface="맑은 고딕" pitchFamily="50" charset="-127"/>
              </a:defRPr>
            </a:lvl1pPr>
            <a:lvl2pPr marL="533400" indent="-190500" defTabSz="913755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b="1" baseline="0">
                <a:latin typeface="맑은 고딕" pitchFamily="50" charset="-127"/>
                <a:ea typeface="맑은 고딕" pitchFamily="50" charset="-127"/>
              </a:defRPr>
            </a:lvl2pPr>
            <a:lvl3pPr marL="704850" indent="-161925" defTabSz="913755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sz="1600" b="1" baseline="0">
                <a:latin typeface="맑은 고딕" pitchFamily="50" charset="-127"/>
                <a:ea typeface="맑은 고딕" pitchFamily="50" charset="-127"/>
              </a:defRPr>
            </a:lvl3pPr>
            <a:lvl4pPr marL="900000" indent="-198000" defTabSz="913755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sz="1200" b="1" baseline="0">
                <a:latin typeface="맑은 고딕" pitchFamily="50" charset="-127"/>
                <a:ea typeface="맑은 고딕" pitchFamily="50" charset="-127"/>
              </a:defRPr>
            </a:lvl4pPr>
            <a:lvl5pPr marL="1104900" indent="-190500" defTabSz="913755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sz="1100" b="1" baseline="0">
                <a:latin typeface="맑은 고딕" pitchFamily="50" charset="-127"/>
                <a:ea typeface="맑은 고딕" pitchFamily="50" charset="-127"/>
              </a:defRPr>
            </a:lvl5pPr>
            <a:lvl6pPr marL="2512835" indent="-228439" defTabSz="913755" latinLnBrk="1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69721" indent="-228439" defTabSz="913755" latinLnBrk="1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6601" indent="-228439" defTabSz="913755" latinLnBrk="1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3480" indent="-228439" defTabSz="913755" latinLnBrk="1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n-US" altLang="ko-KR" dirty="0"/>
              <a:t>1960</a:t>
            </a:r>
            <a:r>
              <a:rPr lang="ko-KR" altLang="en-US" dirty="0"/>
              <a:t>년</a:t>
            </a:r>
            <a:r>
              <a:rPr lang="en-US" altLang="ko-KR" dirty="0"/>
              <a:t>/2021</a:t>
            </a:r>
            <a:r>
              <a:rPr lang="ko-KR" altLang="en-US" dirty="0"/>
              <a:t>년 날씨 데이터</a:t>
            </a:r>
            <a:r>
              <a:rPr lang="en-US" altLang="ko-KR" dirty="0"/>
              <a:t> </a:t>
            </a:r>
            <a:r>
              <a:rPr lang="ko-KR" altLang="en-US" dirty="0"/>
              <a:t>비교 차트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DCDCAB-BBB0-D2ED-9F02-A4947021D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650" y="1678075"/>
            <a:ext cx="5905500" cy="328612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04884BD-EDB9-A6C7-D63A-5024202847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0551" y="3361954"/>
            <a:ext cx="5530850" cy="259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73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화면을 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4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개로 분할한 그래프 그리기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6599BA6-CA78-78CF-8D03-C3C0B7D35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762" y="1697125"/>
            <a:ext cx="4181475" cy="287655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D84BC8-04DE-725C-D4B1-00D49093B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275" y="1701975"/>
            <a:ext cx="5962650" cy="403860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7086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화면을 </a:t>
            </a:r>
            <a:r>
              <a:rPr lang="en-US" altLang="ko-KR" dirty="0">
                <a:solidFill>
                  <a:srgbClr val="000000"/>
                </a:solidFill>
                <a:latin typeface="Helvetica Neue"/>
              </a:rPr>
              <a:t>4</a:t>
            </a: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개로 분할한 그래프 그리기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80EF985-B012-8357-E084-156757581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612083"/>
            <a:ext cx="8705850" cy="4484377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86684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최고 기온 변화 추의 확인하기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ECCBCD-01D6-291F-A10B-88B28B1A4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862" y="1678074"/>
            <a:ext cx="6110915" cy="291297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1840AAF-DFED-C2B6-F855-55664464A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0300" y="3903576"/>
            <a:ext cx="5753100" cy="255270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0009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10231046" cy="338328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sz="4800" dirty="0">
                <a:solidFill>
                  <a:srgbClr val="002060"/>
                </a:solidFill>
              </a:rPr>
              <a:t>Part2. </a:t>
            </a:r>
            <a:br>
              <a:rPr lang="en-US" altLang="ko-KR" sz="4800" dirty="0">
                <a:solidFill>
                  <a:srgbClr val="002060"/>
                </a:solidFill>
              </a:rPr>
            </a:br>
            <a:r>
              <a:rPr lang="en-US" altLang="ko-KR" sz="4800" dirty="0" err="1">
                <a:solidFill>
                  <a:srgbClr val="002060"/>
                </a:solidFill>
              </a:rPr>
              <a:t>OpenAPI</a:t>
            </a:r>
            <a:r>
              <a:rPr lang="en-US" altLang="ko-KR" sz="4800" dirty="0">
                <a:solidFill>
                  <a:srgbClr val="002060"/>
                </a:solidFill>
              </a:rPr>
              <a:t> </a:t>
            </a:r>
            <a:r>
              <a:rPr lang="ko-KR" altLang="en-US" sz="4800" dirty="0">
                <a:solidFill>
                  <a:srgbClr val="002060"/>
                </a:solidFill>
              </a:rPr>
              <a:t>활용을 위한 </a:t>
            </a:r>
            <a:r>
              <a:rPr lang="en-US" altLang="ko-KR" sz="4800" dirty="0">
                <a:solidFill>
                  <a:srgbClr val="002060"/>
                </a:solidFill>
              </a:rPr>
              <a:t>Python</a:t>
            </a:r>
            <a:r>
              <a:rPr lang="ko-KR" altLang="en-US" sz="4800" dirty="0">
                <a:solidFill>
                  <a:srgbClr val="002060"/>
                </a:solidFill>
              </a:rPr>
              <a:t> 기초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6E624A8-85B9-D4D3-BDEF-A7B09CC4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42086" y="5400136"/>
            <a:ext cx="3470467" cy="85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31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자료형</a:t>
            </a:r>
            <a:r>
              <a:rPr lang="en-US" altLang="ko-KR" dirty="0"/>
              <a:t>(list)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74E8BE-3644-0596-9F6F-38B7F7CA0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356" y="1141226"/>
            <a:ext cx="10943268" cy="473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3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자료형</a:t>
            </a:r>
            <a:r>
              <a:rPr lang="en-US" altLang="ko-KR" dirty="0"/>
              <a:t>(list)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7654D08-B500-24A8-4722-96E38F3C6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167" y="1155748"/>
            <a:ext cx="10949365" cy="473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자료형</a:t>
            </a:r>
            <a:r>
              <a:rPr lang="en-US" altLang="ko-KR" dirty="0"/>
              <a:t>(list)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A44EEF7-A987-5440-3098-4E27CBD32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72" y="1187498"/>
            <a:ext cx="10949365" cy="473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61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자료형</a:t>
            </a:r>
            <a:r>
              <a:rPr lang="en-US" altLang="ko-KR" dirty="0"/>
              <a:t>(list)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06272C-9504-4904-50AB-0C95B9C93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916" y="1191574"/>
            <a:ext cx="10943268" cy="447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41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자료형</a:t>
            </a:r>
            <a:r>
              <a:rPr lang="en-US" altLang="ko-KR" dirty="0"/>
              <a:t>(list)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4B66E9-7F1F-B8FE-C6A3-4ED8E0AE4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72" y="1200492"/>
            <a:ext cx="10889880" cy="38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03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자료형</a:t>
            </a:r>
            <a:r>
              <a:rPr lang="en-US" altLang="ko-KR" dirty="0"/>
              <a:t>(list)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B87CC70-F9B3-1CB5-21FB-DFA5E9080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66" y="1175186"/>
            <a:ext cx="11003274" cy="372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43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자료형</a:t>
            </a:r>
            <a:r>
              <a:rPr lang="en-US" altLang="ko-KR" dirty="0"/>
              <a:t>(list)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F0C744-1C5C-97FE-C190-7DFDC67AD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72" y="1197144"/>
            <a:ext cx="10937172" cy="489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641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7773" y="361261"/>
            <a:ext cx="10492409" cy="602629"/>
          </a:xfrm>
        </p:spPr>
        <p:txBody>
          <a:bodyPr rtlCol="0">
            <a:normAutofit/>
          </a:bodyPr>
          <a:lstStyle/>
          <a:p>
            <a:r>
              <a:rPr lang="en-US" altLang="ko-KR" dirty="0"/>
              <a:t>API(Application Programming Interface)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987286" y="1207708"/>
            <a:ext cx="10502349" cy="4777407"/>
          </a:xfrm>
        </p:spPr>
        <p:txBody>
          <a:bodyPr rtlCol="0">
            <a:normAutofit fontScale="85000" lnSpcReduction="10000"/>
          </a:bodyPr>
          <a:lstStyle/>
          <a:p>
            <a:pPr>
              <a:lnSpc>
                <a:spcPct val="160000"/>
              </a:lnSpc>
            </a:pPr>
            <a:r>
              <a:rPr lang="en-US" altLang="ko-KR" b="1" dirty="0"/>
              <a:t>API(Application Programming Interface)</a:t>
            </a:r>
            <a:r>
              <a:rPr lang="ko-KR" altLang="en-US" dirty="0"/>
              <a:t>는 응용프로그램 프로그래밍 인터페이스로서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응용프로그램을 작성하기 위한 일련의 부 프로그램</a:t>
            </a:r>
            <a:r>
              <a:rPr lang="en-US" altLang="ko-KR" dirty="0"/>
              <a:t>, </a:t>
            </a:r>
            <a:r>
              <a:rPr lang="ko-KR" altLang="en-US" dirty="0"/>
              <a:t>프로토콜 등을 정의해 상호 작용을 하기 위한 인터페이스 사양</a:t>
            </a:r>
            <a:r>
              <a:rPr lang="en-US" altLang="ko-KR" dirty="0"/>
              <a:t>(Specification)</a:t>
            </a:r>
            <a:r>
              <a:rPr lang="ko-KR" altLang="en-US" dirty="0"/>
              <a:t>이라고 정의할 수 있다</a:t>
            </a:r>
            <a:r>
              <a:rPr lang="en-US" altLang="ko-KR" dirty="0"/>
              <a:t>.</a:t>
            </a:r>
          </a:p>
          <a:p>
            <a:pPr>
              <a:lnSpc>
                <a:spcPct val="160000"/>
              </a:lnSpc>
            </a:pPr>
            <a:r>
              <a:rPr lang="ko-KR" altLang="en-US" dirty="0"/>
              <a:t>어떤 소프트웨어에서 다른 소프트웨어를 제어하기 위해 미리 약속된 인터페이스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똑같이 반복되는 소스 코드의 중복을 없애면서 표준화를 꾀할 수 있음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소스 코드의 </a:t>
            </a:r>
            <a:r>
              <a:rPr lang="ko-KR" altLang="en-US" dirty="0" err="1"/>
              <a:t>재사용성을</a:t>
            </a:r>
            <a:r>
              <a:rPr lang="ko-KR" altLang="en-US" dirty="0"/>
              <a:t> 높여 개발 생산성을 올릴 수 있음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b="1" dirty="0"/>
              <a:t>그 소프트웨어의 내부 구조를 자세히 모르더라도 그 소프트웨어를 무리 없이 사용할 수 있는 효과</a:t>
            </a:r>
            <a:r>
              <a:rPr lang="en-US" altLang="ko-KR" b="1" dirty="0"/>
              <a:t>.</a:t>
            </a:r>
            <a:endParaRPr lang="en-US" altLang="ko-KR" dirty="0"/>
          </a:p>
          <a:p>
            <a:pPr>
              <a:lnSpc>
                <a:spcPct val="160000"/>
              </a:lnSpc>
            </a:pPr>
            <a:r>
              <a:rPr lang="en-US" altLang="ko-KR" dirty="0"/>
              <a:t>API</a:t>
            </a:r>
            <a:r>
              <a:rPr lang="ko-KR" altLang="en-US" dirty="0"/>
              <a:t>는 다양한 형태로 존재하며</a:t>
            </a:r>
            <a:r>
              <a:rPr lang="en-US" altLang="ko-KR" dirty="0"/>
              <a:t>, </a:t>
            </a:r>
            <a:r>
              <a:rPr lang="ko-KR" altLang="en-US" dirty="0"/>
              <a:t>유닉스의 </a:t>
            </a:r>
            <a:r>
              <a:rPr lang="en-US" altLang="ko-KR" dirty="0"/>
              <a:t>POSIX </a:t>
            </a:r>
            <a:r>
              <a:rPr lang="ko-KR" altLang="en-US" dirty="0"/>
              <a:t>표준</a:t>
            </a:r>
            <a:r>
              <a:rPr lang="en-US" altLang="ko-KR" dirty="0"/>
              <a:t>, </a:t>
            </a:r>
            <a:r>
              <a:rPr lang="ko-KR" altLang="en-US" dirty="0"/>
              <a:t>윈도우의 </a:t>
            </a:r>
            <a:r>
              <a:rPr lang="en-US" altLang="ko-KR" dirty="0"/>
              <a:t>MFC</a:t>
            </a:r>
            <a:r>
              <a:rPr lang="ko-KR" altLang="en-US" dirty="0"/>
              <a:t>나 </a:t>
            </a:r>
            <a:r>
              <a:rPr lang="en-US" altLang="ko-KR" dirty="0"/>
              <a:t>Win32, C++</a:t>
            </a:r>
            <a:r>
              <a:rPr lang="ko-KR" altLang="en-US" dirty="0"/>
              <a:t>의 </a:t>
            </a:r>
            <a:r>
              <a:rPr lang="en-US" altLang="ko-KR" dirty="0"/>
              <a:t>STL(Standard Template Library), </a:t>
            </a:r>
            <a:r>
              <a:rPr lang="ko-KR" altLang="en-US" dirty="0"/>
              <a:t>자바</a:t>
            </a:r>
            <a:r>
              <a:rPr lang="en-US" altLang="ko-KR" dirty="0"/>
              <a:t>(Java) API, REST API </a:t>
            </a:r>
            <a:r>
              <a:rPr lang="ko-KR" altLang="en-US" dirty="0"/>
              <a:t>등이 대표적이다</a:t>
            </a:r>
            <a:r>
              <a:rPr lang="en-US" altLang="ko-KR" dirty="0"/>
              <a:t>.</a:t>
            </a:r>
          </a:p>
          <a:p>
            <a:pPr>
              <a:lnSpc>
                <a:spcPct val="160000"/>
              </a:lnSpc>
            </a:pPr>
            <a:r>
              <a:rPr lang="ko-KR" altLang="en-US" dirty="0"/>
              <a:t>인터넷으로 공개해 외부 기관에서도 주요 기능을 사용할 수 있도록 공개한 </a:t>
            </a:r>
            <a:r>
              <a:rPr lang="en-US" altLang="ko-KR" dirty="0"/>
              <a:t>API</a:t>
            </a:r>
            <a:r>
              <a:rPr lang="ko-KR" altLang="en-US" dirty="0"/>
              <a:t>를 오픈</a:t>
            </a:r>
            <a:r>
              <a:rPr lang="en-US" altLang="ko-KR" dirty="0"/>
              <a:t>(Open) API</a:t>
            </a:r>
            <a:r>
              <a:rPr lang="ko-KR" altLang="en-US" dirty="0"/>
              <a:t>라 한다</a:t>
            </a:r>
            <a:r>
              <a:rPr lang="en-US" altLang="ko-KR" dirty="0"/>
              <a:t>.</a:t>
            </a:r>
          </a:p>
          <a:p>
            <a:pPr>
              <a:lnSpc>
                <a:spcPct val="160000"/>
              </a:lnSpc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자료형</a:t>
            </a:r>
            <a:r>
              <a:rPr lang="en-US" altLang="ko-KR" dirty="0"/>
              <a:t>(</a:t>
            </a:r>
            <a:r>
              <a:rPr lang="en-US" altLang="ko-KR" dirty="0" err="1"/>
              <a:t>Dictonary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7F93B6-5ECC-9308-7430-22829ADCA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31" y="1100126"/>
            <a:ext cx="11174937" cy="465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7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Python </a:t>
            </a:r>
            <a:r>
              <a:rPr lang="ko-KR" altLang="en-US" dirty="0" err="1"/>
              <a:t>제어문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46445F-30D2-5149-6B56-2EBACD027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881" y="1197190"/>
            <a:ext cx="10889719" cy="373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5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Python </a:t>
            </a:r>
            <a:r>
              <a:rPr lang="ko-KR" altLang="en-US" dirty="0" err="1"/>
              <a:t>제어문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614C5F2-1AE0-415C-B24B-9951287AB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31" y="1126046"/>
            <a:ext cx="11174937" cy="437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47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Python </a:t>
            </a:r>
            <a:r>
              <a:rPr lang="ko-KR" altLang="en-US" dirty="0" err="1"/>
              <a:t>제어문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117C2C-0FA2-054A-6A7B-E6BF28201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73" y="1140307"/>
            <a:ext cx="10846454" cy="204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42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B00D7FE-EC49-D23F-CC64-8A2F2DFC1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75" y="1245718"/>
            <a:ext cx="10937172" cy="17740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1F5BB68-D8DD-1E42-47FD-1F159B312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75" y="2442181"/>
            <a:ext cx="10937172" cy="49381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A64B52A-6FE7-FB75-2A1D-605906108E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372" y="2936000"/>
            <a:ext cx="7446857" cy="32191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61CC19-5A2F-F50C-C5E9-6B6E10AB3611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624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1F5BB68-D8DD-1E42-47FD-1F159B312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04" y="1196184"/>
            <a:ext cx="10937172" cy="49381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F199D01-1072-9559-40B3-6A74AF82F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99" y="1640112"/>
            <a:ext cx="8412145" cy="44695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DB2AA3-229B-1F32-B89D-DE543C78A6EF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0065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sp>
        <p:nvSpPr>
          <p:cNvPr id="6" name="내용 개체 틀 15">
            <a:extLst>
              <a:ext uri="{FF2B5EF4-FFF2-40B4-BE49-F238E27FC236}">
                <a16:creationId xmlns:a16="http://schemas.microsoft.com/office/drawing/2014/main" id="{55E9EAE8-BC26-D56B-60DD-009B77F3DF0C}"/>
              </a:ext>
            </a:extLst>
          </p:cNvPr>
          <p:cNvSpPr txBox="1">
            <a:spLocks/>
          </p:cNvSpPr>
          <p:nvPr/>
        </p:nvSpPr>
        <p:spPr>
          <a:xfrm>
            <a:off x="680584" y="1173497"/>
            <a:ext cx="10909212" cy="344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ko-KR" dirty="0">
                <a:solidFill>
                  <a:srgbClr val="FF0000"/>
                </a:solidFill>
              </a:rPr>
              <a:t> </a:t>
            </a:r>
            <a:r>
              <a:rPr lang="ko-KR" altLang="en-US" dirty="0">
                <a:solidFill>
                  <a:srgbClr val="FF0000"/>
                </a:solidFill>
              </a:rPr>
              <a:t>파일 읽기</a:t>
            </a:r>
            <a:r>
              <a:rPr lang="en-US" altLang="ko-KR" dirty="0">
                <a:solidFill>
                  <a:srgbClr val="FF0000"/>
                </a:solidFill>
              </a:rPr>
              <a:t>/</a:t>
            </a:r>
            <a:r>
              <a:rPr lang="ko-KR" altLang="en-US" dirty="0">
                <a:solidFill>
                  <a:srgbClr val="FF0000"/>
                </a:solidFill>
              </a:rPr>
              <a:t>쓰기</a:t>
            </a:r>
            <a:r>
              <a:rPr lang="en-US" altLang="ko-KR" dirty="0">
                <a:solidFill>
                  <a:srgbClr val="FF0000"/>
                </a:solidFill>
              </a:rPr>
              <a:t>(CSV)</a:t>
            </a: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888870C-38E6-B65E-83C5-0EE27C64F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00" y="1791003"/>
            <a:ext cx="10642580" cy="36316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F40CDC-2669-2C4D-5419-8A6666E81A1C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509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sp>
        <p:nvSpPr>
          <p:cNvPr id="6" name="내용 개체 틀 15">
            <a:extLst>
              <a:ext uri="{FF2B5EF4-FFF2-40B4-BE49-F238E27FC236}">
                <a16:creationId xmlns:a16="http://schemas.microsoft.com/office/drawing/2014/main" id="{55E9EAE8-BC26-D56B-60DD-009B77F3DF0C}"/>
              </a:ext>
            </a:extLst>
          </p:cNvPr>
          <p:cNvSpPr txBox="1">
            <a:spLocks/>
          </p:cNvSpPr>
          <p:nvPr/>
        </p:nvSpPr>
        <p:spPr>
          <a:xfrm>
            <a:off x="680584" y="1173497"/>
            <a:ext cx="10909212" cy="344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ko-KR" dirty="0">
                <a:solidFill>
                  <a:srgbClr val="FF0000"/>
                </a:solidFill>
              </a:rPr>
              <a:t> </a:t>
            </a:r>
            <a:r>
              <a:rPr lang="ko-KR" altLang="en-US" dirty="0">
                <a:solidFill>
                  <a:srgbClr val="FF0000"/>
                </a:solidFill>
              </a:rPr>
              <a:t>파일 읽기</a:t>
            </a:r>
            <a:r>
              <a:rPr lang="en-US" altLang="ko-KR" dirty="0">
                <a:solidFill>
                  <a:srgbClr val="FF0000"/>
                </a:solidFill>
              </a:rPr>
              <a:t>/</a:t>
            </a:r>
            <a:r>
              <a:rPr lang="ko-KR" altLang="en-US" dirty="0">
                <a:solidFill>
                  <a:srgbClr val="FF0000"/>
                </a:solidFill>
              </a:rPr>
              <a:t>쓰기</a:t>
            </a:r>
            <a:r>
              <a:rPr lang="en-US" altLang="ko-KR" dirty="0">
                <a:solidFill>
                  <a:srgbClr val="FF0000"/>
                </a:solidFill>
              </a:rPr>
              <a:t>(CSV)</a:t>
            </a: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A060370-44F2-B882-25BE-9A8E132D2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72" y="1793516"/>
            <a:ext cx="10713281" cy="33110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33E503-4177-D1CC-BDA9-61303923F94B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555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sp>
        <p:nvSpPr>
          <p:cNvPr id="6" name="내용 개체 틀 15">
            <a:extLst>
              <a:ext uri="{FF2B5EF4-FFF2-40B4-BE49-F238E27FC236}">
                <a16:creationId xmlns:a16="http://schemas.microsoft.com/office/drawing/2014/main" id="{55E9EAE8-BC26-D56B-60DD-009B77F3DF0C}"/>
              </a:ext>
            </a:extLst>
          </p:cNvPr>
          <p:cNvSpPr txBox="1">
            <a:spLocks/>
          </p:cNvSpPr>
          <p:nvPr/>
        </p:nvSpPr>
        <p:spPr>
          <a:xfrm>
            <a:off x="680584" y="1173497"/>
            <a:ext cx="10909212" cy="344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ko-KR" dirty="0">
                <a:solidFill>
                  <a:srgbClr val="FF0000"/>
                </a:solidFill>
              </a:rPr>
              <a:t> </a:t>
            </a:r>
            <a:r>
              <a:rPr lang="ko-KR" altLang="en-US" dirty="0">
                <a:solidFill>
                  <a:srgbClr val="FF0000"/>
                </a:solidFill>
              </a:rPr>
              <a:t>파일 읽기</a:t>
            </a:r>
            <a:r>
              <a:rPr lang="en-US" altLang="ko-KR" dirty="0">
                <a:solidFill>
                  <a:srgbClr val="FF0000"/>
                </a:solidFill>
              </a:rPr>
              <a:t>/</a:t>
            </a:r>
            <a:r>
              <a:rPr lang="ko-KR" altLang="en-US" dirty="0">
                <a:solidFill>
                  <a:srgbClr val="FF0000"/>
                </a:solidFill>
              </a:rPr>
              <a:t>쓰기</a:t>
            </a:r>
            <a:r>
              <a:rPr lang="en-US" altLang="ko-KR" dirty="0">
                <a:solidFill>
                  <a:srgbClr val="FF0000"/>
                </a:solidFill>
              </a:rPr>
              <a:t>(Excel)</a:t>
            </a: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C66E92-3D3A-B0C2-C399-2138E7A7E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72" y="1603288"/>
            <a:ext cx="10432295" cy="36720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CD1545-8716-3FFE-067A-80517CD4FEFF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030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F34F9-D35C-A83E-6E76-6922BC09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sp>
        <p:nvSpPr>
          <p:cNvPr id="6" name="내용 개체 틀 15">
            <a:extLst>
              <a:ext uri="{FF2B5EF4-FFF2-40B4-BE49-F238E27FC236}">
                <a16:creationId xmlns:a16="http://schemas.microsoft.com/office/drawing/2014/main" id="{55E9EAE8-BC26-D56B-60DD-009B77F3DF0C}"/>
              </a:ext>
            </a:extLst>
          </p:cNvPr>
          <p:cNvSpPr txBox="1">
            <a:spLocks/>
          </p:cNvSpPr>
          <p:nvPr/>
        </p:nvSpPr>
        <p:spPr>
          <a:xfrm>
            <a:off x="680584" y="1173497"/>
            <a:ext cx="10909212" cy="344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ko-KR" dirty="0">
                <a:solidFill>
                  <a:srgbClr val="FF0000"/>
                </a:solidFill>
              </a:rPr>
              <a:t> </a:t>
            </a:r>
            <a:r>
              <a:rPr lang="ko-KR" altLang="en-US" dirty="0">
                <a:solidFill>
                  <a:srgbClr val="FF0000"/>
                </a:solidFill>
              </a:rPr>
              <a:t>파일 읽기</a:t>
            </a:r>
            <a:r>
              <a:rPr lang="en-US" altLang="ko-KR" dirty="0">
                <a:solidFill>
                  <a:srgbClr val="FF0000"/>
                </a:solidFill>
              </a:rPr>
              <a:t>/</a:t>
            </a:r>
            <a:r>
              <a:rPr lang="ko-KR" altLang="en-US" dirty="0">
                <a:solidFill>
                  <a:srgbClr val="FF0000"/>
                </a:solidFill>
              </a:rPr>
              <a:t>쓰기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json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1E044A3-C26E-1063-FA2E-3EA5EE386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539" y="1693992"/>
            <a:ext cx="9201150" cy="29051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2036E05-E483-C1D9-6756-2D47EBFB7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539" y="4978672"/>
            <a:ext cx="9429750" cy="1123950"/>
          </a:xfrm>
          <a:prstGeom prst="rect">
            <a:avLst/>
          </a:prstGeom>
        </p:spPr>
      </p:pic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8C6B4DCD-4942-A5FE-5DFA-2D3262CA2D3C}"/>
              </a:ext>
            </a:extLst>
          </p:cNvPr>
          <p:cNvSpPr txBox="1">
            <a:spLocks/>
          </p:cNvSpPr>
          <p:nvPr/>
        </p:nvSpPr>
        <p:spPr>
          <a:xfrm>
            <a:off x="680584" y="4610659"/>
            <a:ext cx="10909212" cy="344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ko-KR" dirty="0">
                <a:solidFill>
                  <a:srgbClr val="FF0000"/>
                </a:solidFill>
              </a:rPr>
              <a:t> </a:t>
            </a:r>
            <a:r>
              <a:rPr lang="ko-KR" altLang="en-US" dirty="0">
                <a:solidFill>
                  <a:srgbClr val="FF0000"/>
                </a:solidFill>
              </a:rPr>
              <a:t>파일 읽기</a:t>
            </a:r>
            <a:r>
              <a:rPr lang="en-US" altLang="ko-KR" dirty="0">
                <a:solidFill>
                  <a:srgbClr val="FF0000"/>
                </a:solidFill>
              </a:rPr>
              <a:t>/</a:t>
            </a:r>
            <a:r>
              <a:rPr lang="ko-KR" altLang="en-US" dirty="0">
                <a:solidFill>
                  <a:srgbClr val="FF0000"/>
                </a:solidFill>
              </a:rPr>
              <a:t>쓰기</a:t>
            </a:r>
            <a:r>
              <a:rPr lang="en-US" altLang="ko-KR" dirty="0">
                <a:solidFill>
                  <a:srgbClr val="FF0000"/>
                </a:solidFill>
              </a:rPr>
              <a:t>(csv)</a:t>
            </a: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  <a:p>
            <a:pPr lvl="1" fontAlgn="auto">
              <a:spcAft>
                <a:spcPts val="0"/>
              </a:spcAft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2427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7773" y="361261"/>
            <a:ext cx="10492409" cy="602629"/>
          </a:xfrm>
        </p:spPr>
        <p:txBody>
          <a:bodyPr rtlCol="0">
            <a:normAutofit/>
          </a:bodyPr>
          <a:lstStyle/>
          <a:p>
            <a:r>
              <a:rPr lang="en-US" altLang="ko-KR" dirty="0"/>
              <a:t>API(Application Programming Interface)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A43CCB-D899-9229-D23B-2C3FA141B27C}"/>
              </a:ext>
            </a:extLst>
          </p:cNvPr>
          <p:cNvSpPr txBox="1"/>
          <p:nvPr/>
        </p:nvSpPr>
        <p:spPr>
          <a:xfrm>
            <a:off x="928590" y="1278948"/>
            <a:ext cx="103348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REST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HTTP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잘사용하기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위한 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아키텍쳐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스타일입니다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REST</a:t>
            </a:r>
            <a:r>
              <a:rPr lang="ko-KR" altLang="en-US" b="1" i="0" dirty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</a:t>
            </a:r>
            <a:r>
              <a:rPr lang="en-US" altLang="ko-KR" b="1" i="0" dirty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URI</a:t>
            </a:r>
            <a:r>
              <a:rPr lang="ko-KR" altLang="en-US" b="1" i="0" dirty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b="1" i="0" dirty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HTTP </a:t>
            </a:r>
            <a:r>
              <a:rPr lang="ko-KR" altLang="en-US" b="1" i="0" dirty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메소드를 사용해서 자원과 행위를 표현합니다</a:t>
            </a:r>
            <a:r>
              <a:rPr lang="en-US" altLang="ko-KR" b="1" i="0" dirty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REST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원칙을 지키면서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의미를 표현하고 쉽고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파악하기 쉽게 하는 것을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Restful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하다고 합니다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A934D93-179E-5F28-5018-1749DB3B1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770" y="2479277"/>
            <a:ext cx="9340521" cy="3434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421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8E6FABB-74FE-7BF9-E59E-B13C837CA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72" y="1667189"/>
            <a:ext cx="9896475" cy="4267200"/>
          </a:xfrm>
          <a:prstGeom prst="rect">
            <a:avLst/>
          </a:prstGeom>
        </p:spPr>
      </p:pic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kumimoji="1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Pandas – </a:t>
            </a:r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데이터 추출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6873405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1F3A88-FFF5-6A46-0C25-BA68253E5109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0526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ko-KR" altLang="en-US" dirty="0"/>
              <a:t>기술통계 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54C324A-F789-D945-4E29-4087448D5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06" y="1802214"/>
            <a:ext cx="7988597" cy="40730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3D8C63-BDB3-C1F9-8450-A1B8B9308FA2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041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ko-KR" altLang="en-US" dirty="0"/>
              <a:t>데이터 출력 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C62710D-0F33-0EA3-65D5-4BC740AED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371" y="1667189"/>
            <a:ext cx="6867525" cy="426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0181CC-C76A-EED1-5733-A85DD25E8B42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257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ko-KR" altLang="en-US" dirty="0"/>
              <a:t>데이터 출력 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AAD15D-9015-8AC3-F864-9B47DABFE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462" y="1789549"/>
            <a:ext cx="7975828" cy="41130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7F4872-1D2F-4E1A-39DA-1D4D215FA9A6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410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ko-KR" altLang="en-US" dirty="0" err="1"/>
              <a:t>결측지</a:t>
            </a:r>
            <a:r>
              <a:rPr lang="en-US" altLang="ko-KR" dirty="0"/>
              <a:t>(</a:t>
            </a:r>
            <a:r>
              <a:rPr lang="en-US" altLang="ko-KR" dirty="0" err="1"/>
              <a:t>NaN</a:t>
            </a:r>
            <a:r>
              <a:rPr lang="en-US" altLang="ko-KR" dirty="0"/>
              <a:t>) </a:t>
            </a:r>
            <a:r>
              <a:rPr lang="ko-KR" altLang="en-US" dirty="0"/>
              <a:t>확인하기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3649BD-9493-C3AF-E390-291873BB3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427" y="1667189"/>
            <a:ext cx="9141991" cy="38091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7EFB31-26C7-74BD-5B57-97AA22E93DBA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198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ko-KR" altLang="en-US" dirty="0" err="1"/>
              <a:t>결측지</a:t>
            </a:r>
            <a:r>
              <a:rPr lang="en-US" altLang="ko-KR" dirty="0"/>
              <a:t>(</a:t>
            </a:r>
            <a:r>
              <a:rPr lang="en-US" altLang="ko-KR" dirty="0" err="1"/>
              <a:t>NaN</a:t>
            </a:r>
            <a:r>
              <a:rPr lang="en-US" altLang="ko-KR" dirty="0"/>
              <a:t>) </a:t>
            </a:r>
            <a:r>
              <a:rPr lang="ko-KR" altLang="en-US" dirty="0"/>
              <a:t>제거하기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F7D3640-8DB7-8505-E8C2-6BC254FD7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048" y="1747837"/>
            <a:ext cx="9381050" cy="39897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B94534-EA6A-CFF8-C177-EE45EC606D61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203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Helvetica Neue"/>
              </a:rPr>
              <a:t>df.astype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(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데이터형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Helvetica Neue"/>
              </a:rPr>
              <a:t>inplace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=True),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모든 데이터를 입력한 데이터형으로 변경</a:t>
            </a:r>
          </a:p>
          <a:p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EF151E0-6974-C9DE-FCBB-E0664CDCF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584" y="1729991"/>
            <a:ext cx="7829550" cy="4152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21E167-36CA-3BE7-1150-15DA7C9DCB41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875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ko-KR" altLang="en-US" dirty="0"/>
              <a:t>데이터 병합하기</a:t>
            </a:r>
            <a:r>
              <a:rPr lang="en-US" altLang="ko-KR" dirty="0"/>
              <a:t>(</a:t>
            </a:r>
            <a:r>
              <a:rPr lang="ko-KR" altLang="en-US" dirty="0"/>
              <a:t>여래개의 파일 하나로 만들기</a:t>
            </a:r>
            <a:r>
              <a:rPr lang="en-US" altLang="ko-KR" dirty="0"/>
              <a:t>)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22B28F-C230-FE3E-7C6D-748DF7BBB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039" y="1761810"/>
            <a:ext cx="9203870" cy="41365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BD4E21-8A27-52C3-5FD4-5B2FC051CFCE}"/>
              </a:ext>
            </a:extLst>
          </p:cNvPr>
          <p:cNvSpPr txBox="1"/>
          <p:nvPr/>
        </p:nvSpPr>
        <p:spPr>
          <a:xfrm>
            <a:off x="5554226" y="1955447"/>
            <a:ext cx="6124470" cy="92333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>
            <a:defPPr rtl="0">
              <a:defRPr lang="ko-KR"/>
            </a:defPPr>
            <a:lvl1pPr>
              <a:defRPr b="1">
                <a:solidFill>
                  <a:srgbClr val="002060"/>
                </a:solidFill>
              </a:defRPr>
            </a:lvl1pPr>
          </a:lstStyle>
          <a:p>
            <a:r>
              <a:rPr lang="en-US" altLang="ko-KR" dirty="0"/>
              <a:t>- </a:t>
            </a:r>
            <a:r>
              <a:rPr lang="ko-KR" altLang="en-US" dirty="0"/>
              <a:t>폴더 정보 가져오기</a:t>
            </a:r>
            <a:r>
              <a:rPr lang="en-US" altLang="ko-KR" dirty="0"/>
              <a:t>: </a:t>
            </a:r>
            <a:r>
              <a:rPr lang="en-US" altLang="ko-KR" dirty="0" err="1"/>
              <a:t>os.listdir</a:t>
            </a:r>
            <a:r>
              <a:rPr lang="en-US" altLang="ko-KR" dirty="0"/>
              <a:t>(</a:t>
            </a:r>
            <a:r>
              <a:rPr lang="ko-KR" altLang="en-US" dirty="0"/>
              <a:t>폴더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여러 개 파일 행추가로 병합하기</a:t>
            </a:r>
            <a:endParaRPr lang="en-US" altLang="ko-KR" dirty="0"/>
          </a:p>
          <a:p>
            <a:r>
              <a:rPr lang="en-US" altLang="ko-KR" dirty="0"/>
              <a:t>   </a:t>
            </a:r>
            <a:r>
              <a:rPr lang="en-US" altLang="ko-KR" dirty="0" err="1"/>
              <a:t>Pandas.concat</a:t>
            </a:r>
            <a:r>
              <a:rPr lang="en-US" altLang="ko-KR" dirty="0"/>
              <a:t>([</a:t>
            </a:r>
            <a:r>
              <a:rPr lang="ko-KR" altLang="en-US" dirty="0"/>
              <a:t>대상</a:t>
            </a:r>
            <a:r>
              <a:rPr lang="en-US" altLang="ko-KR" dirty="0"/>
              <a:t>1, </a:t>
            </a:r>
            <a:r>
              <a:rPr lang="ko-KR" altLang="en-US" dirty="0"/>
              <a:t>대상</a:t>
            </a:r>
            <a:r>
              <a:rPr lang="en-US" altLang="ko-KR" dirty="0"/>
              <a:t>2, ..], </a:t>
            </a:r>
            <a:r>
              <a:rPr lang="en-US" altLang="ko-KR" dirty="0" err="1"/>
              <a:t>ignore_index</a:t>
            </a:r>
            <a:r>
              <a:rPr lang="en-US" altLang="ko-KR" dirty="0"/>
              <a:t>=True)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ACA4D5-AD8D-A87A-D728-69EBCA1F8E95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946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E3F3BD8-F249-2846-E568-38EE964D5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901" y="1714186"/>
            <a:ext cx="9010650" cy="3857625"/>
          </a:xfrm>
          <a:prstGeom prst="rect">
            <a:avLst/>
          </a:prstGeom>
        </p:spPr>
      </p:pic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ko-KR" altLang="en-US" dirty="0"/>
              <a:t>데이터 병합하기</a:t>
            </a:r>
            <a:r>
              <a:rPr lang="en-US" altLang="ko-KR" dirty="0"/>
              <a:t>(</a:t>
            </a:r>
            <a:r>
              <a:rPr lang="ko-KR" altLang="en-US" dirty="0"/>
              <a:t>여래개의 파일 하나로 만들기</a:t>
            </a:r>
            <a:r>
              <a:rPr lang="en-US" altLang="ko-KR" dirty="0"/>
              <a:t>)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D4E21-8A27-52C3-5FD4-5B2FC051CFCE}"/>
              </a:ext>
            </a:extLst>
          </p:cNvPr>
          <p:cNvSpPr txBox="1"/>
          <p:nvPr/>
        </p:nvSpPr>
        <p:spPr>
          <a:xfrm>
            <a:off x="5305394" y="1955447"/>
            <a:ext cx="6477416" cy="92333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</a:rPr>
              <a:t>- </a:t>
            </a:r>
            <a:r>
              <a:rPr lang="ko-KR" altLang="en-US" b="1" dirty="0">
                <a:solidFill>
                  <a:srgbClr val="002060"/>
                </a:solidFill>
              </a:rPr>
              <a:t>폴더에서 원하는 파일형식만 가져오기</a:t>
            </a:r>
            <a:r>
              <a:rPr lang="en-US" altLang="ko-KR" b="1" dirty="0">
                <a:solidFill>
                  <a:srgbClr val="002060"/>
                </a:solidFill>
              </a:rPr>
              <a:t>: glob(</a:t>
            </a:r>
            <a:r>
              <a:rPr lang="ko-KR" altLang="en-US" b="1" dirty="0">
                <a:solidFill>
                  <a:srgbClr val="002060"/>
                </a:solidFill>
              </a:rPr>
              <a:t>폴더</a:t>
            </a:r>
            <a:r>
              <a:rPr lang="en-US" altLang="ko-KR" b="1" dirty="0">
                <a:solidFill>
                  <a:srgbClr val="002060"/>
                </a:solidFill>
              </a:rPr>
              <a:t>/</a:t>
            </a:r>
            <a:r>
              <a:rPr lang="ko-KR" altLang="en-US" b="1" dirty="0">
                <a:solidFill>
                  <a:srgbClr val="002060"/>
                </a:solidFill>
              </a:rPr>
              <a:t>*</a:t>
            </a:r>
            <a:r>
              <a:rPr lang="en-US" altLang="ko-KR" b="1" dirty="0">
                <a:solidFill>
                  <a:srgbClr val="002060"/>
                </a:solidFill>
              </a:rPr>
              <a:t>.</a:t>
            </a:r>
            <a:r>
              <a:rPr lang="ko-KR" altLang="en-US" b="1" dirty="0">
                <a:solidFill>
                  <a:srgbClr val="002060"/>
                </a:solidFill>
              </a:rPr>
              <a:t>확장자</a:t>
            </a:r>
            <a:r>
              <a:rPr lang="en-US" altLang="ko-KR" b="1" dirty="0">
                <a:solidFill>
                  <a:srgbClr val="002060"/>
                </a:solidFill>
              </a:rPr>
              <a:t>)</a:t>
            </a:r>
          </a:p>
          <a:p>
            <a:r>
              <a:rPr lang="en-US" altLang="ko-KR" b="1" dirty="0">
                <a:solidFill>
                  <a:srgbClr val="002060"/>
                </a:solidFill>
              </a:rPr>
              <a:t>- </a:t>
            </a:r>
            <a:r>
              <a:rPr lang="ko-KR" altLang="en-US" b="1" dirty="0">
                <a:solidFill>
                  <a:srgbClr val="002060"/>
                </a:solidFill>
              </a:rPr>
              <a:t>여러 개 파일 행추가로 병합하기</a:t>
            </a:r>
            <a:endParaRPr lang="en-US" altLang="ko-KR" b="1" dirty="0">
              <a:solidFill>
                <a:srgbClr val="002060"/>
              </a:solidFill>
            </a:endParaRPr>
          </a:p>
          <a:p>
            <a:r>
              <a:rPr lang="en-US" altLang="ko-KR" b="1" dirty="0">
                <a:solidFill>
                  <a:srgbClr val="002060"/>
                </a:solidFill>
              </a:rPr>
              <a:t>    </a:t>
            </a:r>
            <a:r>
              <a:rPr lang="en-US" altLang="ko-KR" b="1" dirty="0" err="1">
                <a:solidFill>
                  <a:srgbClr val="002060"/>
                </a:solidFill>
              </a:rPr>
              <a:t>Pandas.concat</a:t>
            </a:r>
            <a:r>
              <a:rPr lang="en-US" altLang="ko-KR" b="1" dirty="0">
                <a:solidFill>
                  <a:srgbClr val="002060"/>
                </a:solidFill>
              </a:rPr>
              <a:t>([</a:t>
            </a:r>
            <a:r>
              <a:rPr lang="ko-KR" altLang="en-US" b="1" dirty="0">
                <a:solidFill>
                  <a:srgbClr val="002060"/>
                </a:solidFill>
              </a:rPr>
              <a:t>대상</a:t>
            </a:r>
            <a:r>
              <a:rPr lang="en-US" altLang="ko-KR" b="1" dirty="0">
                <a:solidFill>
                  <a:srgbClr val="002060"/>
                </a:solidFill>
              </a:rPr>
              <a:t>1, </a:t>
            </a:r>
            <a:r>
              <a:rPr lang="ko-KR" altLang="en-US" b="1" dirty="0">
                <a:solidFill>
                  <a:srgbClr val="002060"/>
                </a:solidFill>
              </a:rPr>
              <a:t>대상</a:t>
            </a:r>
            <a:r>
              <a:rPr lang="en-US" altLang="ko-KR" b="1" dirty="0">
                <a:solidFill>
                  <a:srgbClr val="002060"/>
                </a:solidFill>
              </a:rPr>
              <a:t>2, ..], </a:t>
            </a:r>
            <a:r>
              <a:rPr lang="en-US" altLang="ko-KR" b="1" dirty="0" err="1">
                <a:solidFill>
                  <a:srgbClr val="002060"/>
                </a:solidFill>
              </a:rPr>
              <a:t>ignore_index</a:t>
            </a:r>
            <a:r>
              <a:rPr lang="en-US" altLang="ko-KR" b="1" dirty="0">
                <a:solidFill>
                  <a:srgbClr val="002060"/>
                </a:solidFill>
              </a:rPr>
              <a:t>=True)</a:t>
            </a:r>
            <a:endParaRPr lang="ko-KR" altLang="en-US" b="1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696A29-B2CD-D44C-2BDB-FAB27E0C0C77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2860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ko-KR" altLang="en-US" dirty="0"/>
              <a:t>필드</a:t>
            </a:r>
            <a:r>
              <a:rPr lang="en-US" altLang="ko-KR" dirty="0"/>
              <a:t>(</a:t>
            </a:r>
            <a:r>
              <a:rPr lang="ko-KR" altLang="en-US" dirty="0"/>
              <a:t>열</a:t>
            </a:r>
            <a:r>
              <a:rPr lang="en-US" altLang="ko-KR" dirty="0"/>
              <a:t>) </a:t>
            </a:r>
            <a:r>
              <a:rPr lang="ko-KR" altLang="en-US" dirty="0"/>
              <a:t>추가하기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86FF984-38B6-91C4-B0A8-DA4883C96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257" y="1802423"/>
            <a:ext cx="8480548" cy="43043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04D368-4501-6712-3CF9-64C7860C01D9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921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API</a:t>
            </a:r>
            <a:r>
              <a:rPr lang="ko-KR" altLang="en-US" dirty="0"/>
              <a:t> 장점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/>
              <a:t>자동화가 용이</a:t>
            </a:r>
            <a:r>
              <a:rPr lang="ko-KR" altLang="en-US" dirty="0"/>
              <a:t> </a:t>
            </a:r>
            <a:r>
              <a:rPr lang="en-US" altLang="ko-KR" dirty="0"/>
              <a:t>: API</a:t>
            </a:r>
            <a:r>
              <a:rPr lang="ko-KR" altLang="en-US" dirty="0"/>
              <a:t>를 통해 사람이 직접 조작하지 않아도 관련 내용이 자동으로 생성되고 처리되어 </a:t>
            </a:r>
            <a:r>
              <a:rPr lang="ko-KR" altLang="en-US" dirty="0" err="1"/>
              <a:t>워크플로우</a:t>
            </a:r>
            <a:r>
              <a:rPr lang="en-US" altLang="ko-KR" dirty="0"/>
              <a:t>(</a:t>
            </a:r>
            <a:r>
              <a:rPr lang="ko-KR" altLang="en-US" dirty="0"/>
              <a:t>작업흐름</a:t>
            </a:r>
            <a:r>
              <a:rPr lang="en-US" altLang="ko-KR" dirty="0"/>
              <a:t>)</a:t>
            </a:r>
            <a:r>
              <a:rPr lang="ko-KR" altLang="en-US" dirty="0"/>
              <a:t>가 빨라질 수 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범위의 </a:t>
            </a:r>
            <a:r>
              <a:rPr lang="ko-KR" altLang="en-US" b="1" dirty="0" err="1"/>
              <a:t>확장성</a:t>
            </a:r>
            <a:r>
              <a:rPr lang="ko-KR" altLang="en-US" b="1" dirty="0"/>
              <a:t> </a:t>
            </a:r>
            <a:r>
              <a:rPr lang="en-US" altLang="ko-KR" dirty="0"/>
              <a:t>: API</a:t>
            </a:r>
            <a:r>
              <a:rPr lang="ko-KR" altLang="en-US" dirty="0"/>
              <a:t>는 프로그램 사용 시 정보를 전달하는 기능이 있어 사용자의 환경에 맞춰서 전달할 수 있습니다</a:t>
            </a:r>
            <a:r>
              <a:rPr lang="en-US" altLang="ko-KR" dirty="0"/>
              <a:t>. </a:t>
            </a:r>
            <a:r>
              <a:rPr lang="ko-KR" altLang="en-US" dirty="0"/>
              <a:t>또한 </a:t>
            </a:r>
            <a:r>
              <a:rPr lang="en-US" altLang="ko-KR" dirty="0"/>
              <a:t>API</a:t>
            </a:r>
            <a:r>
              <a:rPr lang="ko-KR" altLang="en-US" dirty="0"/>
              <a:t>에 직접 액세스 하지 않아도 </a:t>
            </a:r>
            <a:r>
              <a:rPr lang="ko-KR" altLang="en-US" dirty="0" err="1"/>
              <a:t>콘텐츠가</a:t>
            </a:r>
            <a:r>
              <a:rPr lang="ko-KR" altLang="en-US" dirty="0"/>
              <a:t> 자동적으로 생성 및 업로드 되어 확장이 용이하다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b="1" dirty="0" err="1"/>
              <a:t>적용력</a:t>
            </a:r>
            <a:r>
              <a:rPr lang="ko-KR" altLang="en-US" dirty="0"/>
              <a:t> </a:t>
            </a:r>
            <a:r>
              <a:rPr lang="en-US" altLang="ko-KR" dirty="0"/>
              <a:t>: API</a:t>
            </a:r>
            <a:r>
              <a:rPr lang="ko-KR" altLang="en-US" dirty="0"/>
              <a:t>는 변화 예측에도 큰 도움이 되기 때문에 </a:t>
            </a:r>
            <a:r>
              <a:rPr lang="en-US" altLang="ko-KR" dirty="0"/>
              <a:t>API</a:t>
            </a:r>
            <a:r>
              <a:rPr lang="ko-KR" altLang="en-US" dirty="0"/>
              <a:t>를 통해 데이터를 수집하고 전달하는 데 있어 유연한 서비스 환경을 구축할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062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C781F6-978C-509B-254C-88E91DCCC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18" y="1955447"/>
            <a:ext cx="8908040" cy="36163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51218A-F18A-1445-BADE-FD7CE4E58176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726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en-US" altLang="ko-KR" dirty="0" err="1"/>
              <a:t>groupby</a:t>
            </a:r>
            <a:r>
              <a:rPr lang="en-US" altLang="ko-KR" dirty="0"/>
              <a:t>()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91E4BB-5A9B-5895-DC96-5AF61CE3B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013" y="1882704"/>
            <a:ext cx="8594743" cy="382231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497CFF-D4A3-D63D-43F5-E6A06991EBC5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087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en-US" altLang="ko-KR" dirty="0" err="1"/>
              <a:t>groupby</a:t>
            </a:r>
            <a:r>
              <a:rPr lang="en-US" altLang="ko-KR" dirty="0"/>
              <a:t>()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4B0C708-82EC-B8F9-B6F4-90B13BC03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793" y="1667189"/>
            <a:ext cx="6468679" cy="43292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5E18DA-AEDE-D7D1-6F74-E7CF38D1BD9F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030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en-US" altLang="ko-KR" dirty="0" err="1"/>
              <a:t>groupby</a:t>
            </a:r>
            <a:r>
              <a:rPr lang="en-US" altLang="ko-KR" dirty="0"/>
              <a:t>()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9C60FE-22D4-CF99-5BB9-9545EA994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376" y="1833510"/>
            <a:ext cx="7841431" cy="39151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C9A9ED-75B3-CABD-603B-C1227571D5D5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162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15">
            <a:extLst>
              <a:ext uri="{FF2B5EF4-FFF2-40B4-BE49-F238E27FC236}">
                <a16:creationId xmlns:a16="http://schemas.microsoft.com/office/drawing/2014/main" id="{634D2446-0C87-0C7C-94D2-91779D69CA50}"/>
              </a:ext>
            </a:extLst>
          </p:cNvPr>
          <p:cNvSpPr txBox="1">
            <a:spLocks/>
          </p:cNvSpPr>
          <p:nvPr/>
        </p:nvSpPr>
        <p:spPr>
          <a:xfrm>
            <a:off x="680584" y="1286189"/>
            <a:ext cx="10909212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 </a:t>
            </a:r>
            <a:r>
              <a:rPr lang="en-US" altLang="ko-KR" dirty="0"/>
              <a:t> Pandas – </a:t>
            </a:r>
            <a:r>
              <a:rPr lang="en-US" altLang="ko-KR" dirty="0" err="1"/>
              <a:t>groupby</a:t>
            </a:r>
            <a:r>
              <a:rPr lang="en-US" altLang="ko-KR" dirty="0"/>
              <a:t>()</a:t>
            </a:r>
            <a:endParaRPr kumimoji="1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Pandas </a:t>
            </a:r>
            <a:r>
              <a:rPr lang="ko-KR" altLang="en-US" dirty="0"/>
              <a:t>모듈 활용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CFDC12C-CF66-51FC-024F-6C5BE0BD6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883" y="1845548"/>
            <a:ext cx="7835561" cy="39824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896433-06C4-F75A-3B2A-9B51D836CBDD}"/>
              </a:ext>
            </a:extLst>
          </p:cNvPr>
          <p:cNvSpPr txBox="1"/>
          <p:nvPr/>
        </p:nvSpPr>
        <p:spPr>
          <a:xfrm>
            <a:off x="9535754" y="628599"/>
            <a:ext cx="242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pandas </a:t>
            </a:r>
            <a:r>
              <a:rPr lang="ko-KR" altLang="en-US" dirty="0"/>
              <a:t>기본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615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800" dirty="0">
                <a:solidFill>
                  <a:srgbClr val="002060"/>
                </a:solidFill>
              </a:rPr>
              <a:t>Part3. </a:t>
            </a:r>
            <a:br>
              <a:rPr lang="en-US" altLang="ko-KR" sz="4800" dirty="0">
                <a:solidFill>
                  <a:srgbClr val="002060"/>
                </a:solidFill>
              </a:rPr>
            </a:br>
            <a:r>
              <a:rPr lang="en-US" altLang="ko-KR" sz="4800" dirty="0">
                <a:solidFill>
                  <a:srgbClr val="002060"/>
                </a:solidFill>
              </a:rPr>
              <a:t>Python</a:t>
            </a:r>
            <a:r>
              <a:rPr lang="ko-KR" altLang="en-US" sz="4800" dirty="0">
                <a:solidFill>
                  <a:srgbClr val="002060"/>
                </a:solidFill>
              </a:rPr>
              <a:t>을 이용한 데이터 시각화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50DB733-E525-ABB1-4D3F-881BDE2583F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42086" y="5400136"/>
            <a:ext cx="3470467" cy="85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61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E9F894-EF5B-CDDD-A38F-6C6754F46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04" y="1364639"/>
            <a:ext cx="10937172" cy="370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66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7265B2A-8DAC-6422-29AC-33B7CD402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14" y="1161091"/>
            <a:ext cx="10937172" cy="45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02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AF8C83E-19C3-552F-8A08-6E8C4354B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429" y="1171378"/>
            <a:ext cx="10003742" cy="477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86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11" name="내용 개체 틀 15">
            <a:extLst>
              <a:ext uri="{FF2B5EF4-FFF2-40B4-BE49-F238E27FC236}">
                <a16:creationId xmlns:a16="http://schemas.microsoft.com/office/drawing/2014/main" id="{D4056E70-1F32-B24F-F1FD-384F22DEA94D}"/>
              </a:ext>
            </a:extLst>
          </p:cNvPr>
          <p:cNvSpPr txBox="1">
            <a:spLocks/>
          </p:cNvSpPr>
          <p:nvPr/>
        </p:nvSpPr>
        <p:spPr>
          <a:xfrm>
            <a:off x="682834" y="1242321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간단한 그래프 그리기</a:t>
            </a: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2FE5909-EADF-1E83-B1D6-B9A484847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546" y="1850650"/>
            <a:ext cx="5524500" cy="40386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1066ECF-9488-B761-8E39-09B5D145BD24}"/>
              </a:ext>
            </a:extLst>
          </p:cNvPr>
          <p:cNvSpPr/>
          <p:nvPr/>
        </p:nvSpPr>
        <p:spPr>
          <a:xfrm>
            <a:off x="1006870" y="1611698"/>
            <a:ext cx="5060676" cy="52463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import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matplotlib.pyplot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as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x = </a:t>
            </a:r>
            <a:r>
              <a:rPr kumimoji="1" lang="en-US" altLang="ko-KR" dirty="0">
                <a:solidFill>
                  <a:srgbClr val="795E26"/>
                </a:solidFill>
                <a:latin typeface="Consolas" panose="020B0609020204030204" pitchFamily="49" charset="0"/>
                <a:ea typeface="굴림" charset="-127"/>
              </a:rPr>
              <a:t>range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100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y = [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i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*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i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for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i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in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x]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 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리스트 내장 아래와 같은 동작을 간단한 코드로 수행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'''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y=[]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for </a:t>
            </a:r>
            <a:r>
              <a:rPr kumimoji="1" lang="en-US" altLang="ko-KR" dirty="0" err="1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i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 in x: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   </a:t>
            </a:r>
            <a:r>
              <a:rPr kumimoji="1" lang="en-US" altLang="ko-KR" dirty="0" err="1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y.append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en-US" altLang="ko-KR" dirty="0" err="1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i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*</a:t>
            </a:r>
            <a:r>
              <a:rPr kumimoji="1" lang="en-US" altLang="ko-KR" dirty="0" err="1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i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)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'''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plt.plot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x,y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 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값을 연결하여 라인 형태의 그래프 생성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plt.show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()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 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그래프 출력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br>
              <a:rPr kumimoji="1" lang="ko-KR" altLang="en-US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lang="en-US" altLang="ko-KR" dirty="0" err="1">
                <a:solidFill>
                  <a:srgbClr val="008000"/>
                </a:solidFill>
                <a:latin typeface="Consolas" panose="020B0609020204030204" pitchFamily="49" charset="0"/>
              </a:rPr>
              <a:t>plt.grid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</a:rPr>
              <a:t>plt.xlabel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(‘x’)</a:t>
            </a:r>
            <a:endParaRPr lang="ko-KR" alt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</a:rPr>
              <a:t>plt.ylabel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(‘y’)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271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OPEN API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913372" y="1355511"/>
            <a:ext cx="10443637" cy="4757053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Open API</a:t>
            </a:r>
            <a:r>
              <a:rPr lang="ko-KR" altLang="en-US" dirty="0"/>
              <a:t>란 </a:t>
            </a:r>
            <a:r>
              <a:rPr lang="ko-KR" altLang="en-US" b="1" dirty="0"/>
              <a:t>인터넷 이용자 또는 애플리케이션 개발자가 직접 응용프로그램과 서비스를 손쉽게 개발할 수 있도록 일정하게 정해진 형식으로 정보를 공개하는 것</a:t>
            </a:r>
            <a:r>
              <a:rPr lang="ko-KR" altLang="en-US" dirty="0"/>
              <a:t>으로 </a:t>
            </a:r>
            <a:r>
              <a:rPr lang="en-US" altLang="ko-KR" dirty="0"/>
              <a:t>OPEN API(</a:t>
            </a:r>
            <a:r>
              <a:rPr lang="ko-KR" altLang="en-US" dirty="0"/>
              <a:t>개방형 환경</a:t>
            </a:r>
            <a:r>
              <a:rPr lang="en-US" altLang="ko-KR" dirty="0"/>
              <a:t>)</a:t>
            </a:r>
            <a:r>
              <a:rPr lang="ko-KR" altLang="en-US" dirty="0"/>
              <a:t>을 제공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예 </a:t>
            </a:r>
            <a:r>
              <a:rPr lang="en-US" altLang="ko-KR" dirty="0"/>
              <a:t>: </a:t>
            </a:r>
            <a:r>
              <a:rPr lang="ko-KR" altLang="en-US" dirty="0"/>
              <a:t>날씨정보</a:t>
            </a:r>
            <a:r>
              <a:rPr lang="en-US" altLang="ko-KR" dirty="0"/>
              <a:t>, </a:t>
            </a:r>
            <a:r>
              <a:rPr lang="ko-KR" altLang="en-US" dirty="0"/>
              <a:t>버스정보 등</a:t>
            </a:r>
            <a:r>
              <a:rPr lang="en-US" altLang="ko-KR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정부 또는 기업이 자체적으로 보유한 </a:t>
            </a:r>
            <a:r>
              <a:rPr lang="ko-KR" altLang="en-US" dirty="0" err="1"/>
              <a:t>빅데이터</a:t>
            </a:r>
            <a:r>
              <a:rPr lang="ko-KR" altLang="en-US" dirty="0"/>
              <a:t> 중 민간 수요가 많은 데이터를 </a:t>
            </a:r>
            <a:r>
              <a:rPr lang="en-US" altLang="ko-KR" dirty="0"/>
              <a:t>OPEN API </a:t>
            </a:r>
            <a:r>
              <a:rPr lang="ko-KR" altLang="en-US" dirty="0"/>
              <a:t>형태로 개발하여</a:t>
            </a:r>
            <a:r>
              <a:rPr lang="en-US" altLang="ko-KR" dirty="0"/>
              <a:t>, </a:t>
            </a:r>
            <a:r>
              <a:rPr lang="ko-KR" altLang="en-US" dirty="0"/>
              <a:t>개발자가 </a:t>
            </a:r>
            <a:r>
              <a:rPr lang="ko-KR" altLang="en-US" dirty="0" err="1"/>
              <a:t>웹브라우저</a:t>
            </a:r>
            <a:r>
              <a:rPr lang="en-US" altLang="ko-KR" dirty="0"/>
              <a:t>, </a:t>
            </a:r>
            <a:r>
              <a:rPr lang="ko-KR" altLang="en-US" dirty="0"/>
              <a:t>스마트기기의 </a:t>
            </a:r>
            <a:r>
              <a:rPr lang="ko-KR" altLang="en-US" dirty="0" err="1"/>
              <a:t>모바일</a:t>
            </a:r>
            <a:r>
              <a:rPr lang="ko-KR" altLang="en-US" dirty="0"/>
              <a:t> </a:t>
            </a:r>
            <a:r>
              <a:rPr lang="ko-KR" altLang="en-US" dirty="0" err="1"/>
              <a:t>앱</a:t>
            </a:r>
            <a:r>
              <a:rPr lang="ko-KR" altLang="en-US" dirty="0"/>
              <a:t> 서비스 등으로 개발이 용이하도록 제공하고 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대표적 </a:t>
            </a:r>
            <a:r>
              <a:rPr lang="en-US" altLang="ko-KR" dirty="0"/>
              <a:t>Open API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공공데이터포털</a:t>
            </a:r>
            <a:r>
              <a:rPr lang="en-US" altLang="ko-KR" dirty="0"/>
              <a:t>: https://www.data.go.kr/index.do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구글</a:t>
            </a:r>
            <a:r>
              <a:rPr lang="ko-KR" altLang="en-US" dirty="0"/>
              <a:t> </a:t>
            </a:r>
            <a:r>
              <a:rPr lang="en-US" altLang="ko-KR" dirty="0"/>
              <a:t>: https://cloud.google.com/apis?hl=ko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네이버</a:t>
            </a:r>
            <a:r>
              <a:rPr lang="ko-KR" altLang="en-US" dirty="0"/>
              <a:t> </a:t>
            </a:r>
            <a:r>
              <a:rPr lang="en-US" altLang="ko-KR" dirty="0"/>
              <a:t>: https://developers.naver.com/main/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카카오 </a:t>
            </a:r>
            <a:r>
              <a:rPr lang="en-US" altLang="ko-KR" dirty="0"/>
              <a:t>: https://developers.kakao.com/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정부 및 기업에서 </a:t>
            </a:r>
            <a:r>
              <a:rPr lang="en-US" altLang="ko-KR" dirty="0"/>
              <a:t>Open API</a:t>
            </a:r>
            <a:r>
              <a:rPr lang="ko-KR" altLang="en-US" dirty="0"/>
              <a:t>를 통해 데이터 뿐만 아니라 다양한 인공지능 기술도 서비스 하고 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4437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6" name="내용 개체 틀 15">
            <a:extLst>
              <a:ext uri="{FF2B5EF4-FFF2-40B4-BE49-F238E27FC236}">
                <a16:creationId xmlns:a16="http://schemas.microsoft.com/office/drawing/2014/main" id="{2EC94A56-5FF9-2353-AC79-6C8026EAB513}"/>
              </a:ext>
            </a:extLst>
          </p:cNvPr>
          <p:cNvSpPr txBox="1">
            <a:spLocks/>
          </p:cNvSpPr>
          <p:nvPr/>
        </p:nvSpPr>
        <p:spPr>
          <a:xfrm>
            <a:off x="753173" y="1212176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간단한 그래프 그리기</a:t>
            </a: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60ECD2-A1FA-7ADF-5C4A-9DE8C5636246}"/>
              </a:ext>
            </a:extLst>
          </p:cNvPr>
          <p:cNvSpPr/>
          <p:nvPr/>
        </p:nvSpPr>
        <p:spPr>
          <a:xfrm>
            <a:off x="1005201" y="1644224"/>
            <a:ext cx="864096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import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numpy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as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np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import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matplotlib.pyplot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as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x =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np.arange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 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2*</a:t>
            </a:r>
            <a:r>
              <a:rPr kumimoji="1" lang="en-US" altLang="ko-KR" dirty="0" err="1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np.pi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 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0.1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#(</a:t>
            </a:r>
            <a:r>
              <a:rPr kumimoji="1" lang="en-US" altLang="ko-KR" dirty="0" err="1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start,stop,step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) -&gt; array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y =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np.sin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(x)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 sin 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함수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ko-KR" altLang="en-US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#print(x)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#print(y)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</a:rPr>
              <a:t>plt.plot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(x, y, </a:t>
            </a:r>
            <a:r>
              <a:rPr lang="en-US" altLang="ko-KR" dirty="0">
                <a:solidFill>
                  <a:srgbClr val="FF0000"/>
                </a:solidFill>
                <a:latin typeface="Consolas" panose="020B0609020204030204" pitchFamily="49" charset="0"/>
              </a:rPr>
              <a:t>‘</a:t>
            </a:r>
            <a:r>
              <a:rPr lang="en-US" altLang="ko-KR" dirty="0" err="1">
                <a:solidFill>
                  <a:srgbClr val="FF0000"/>
                </a:solidFill>
                <a:latin typeface="Consolas" panose="020B0609020204030204" pitchFamily="49" charset="0"/>
              </a:rPr>
              <a:t>ro</a:t>
            </a:r>
            <a:r>
              <a:rPr lang="en-US" altLang="ko-KR" dirty="0">
                <a:solidFill>
                  <a:srgbClr val="FF0000"/>
                </a:solidFill>
                <a:latin typeface="Consolas" panose="020B0609020204030204" pitchFamily="49" charset="0"/>
              </a:rPr>
              <a:t>’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 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함수 </a:t>
            </a:r>
            <a:r>
              <a:rPr kumimoji="1" lang="en-US" altLang="ko-KR" dirty="0" err="1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x,y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값 설정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plt.title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ko-KR" altLang="en-US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＇</a:t>
            </a:r>
            <a:r>
              <a:rPr kumimoji="1" lang="en-US" altLang="ko-KR" dirty="0">
                <a:solidFill>
                  <a:srgbClr val="001080"/>
                </a:solidFill>
                <a:latin typeface="Consolas" panose="020B0609020204030204" pitchFamily="49" charset="0"/>
                <a:ea typeface="굴림" charset="-127"/>
              </a:rPr>
              <a:t>y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=sin(x)</a:t>
            </a:r>
            <a:r>
              <a:rPr kumimoji="1" lang="ko-KR" altLang="en-US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＇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 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제목 설정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plt.xlabel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ko-KR" altLang="en-US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＇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x</a:t>
            </a:r>
            <a:r>
              <a:rPr kumimoji="1" lang="ko-KR" altLang="en-US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＇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 x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축 제목 설정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plt.ylabel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ko-KR" altLang="en-US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＇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y</a:t>
            </a:r>
            <a:r>
              <a:rPr kumimoji="1" lang="ko-KR" altLang="en-US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＇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 y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축 </a:t>
            </a:r>
            <a:r>
              <a:rPr kumimoji="1" lang="ko-KR" altLang="en-US" dirty="0" err="1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제목설정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plt.show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()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 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함수 출력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7EF5352-7473-9284-BD92-3691F30E4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4039" y="2896492"/>
            <a:ext cx="3986988" cy="305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95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8" name="내용 개체 틀 15">
            <a:extLst>
              <a:ext uri="{FF2B5EF4-FFF2-40B4-BE49-F238E27FC236}">
                <a16:creationId xmlns:a16="http://schemas.microsoft.com/office/drawing/2014/main" id="{19707344-1B32-358D-76A6-96A428F72845}"/>
              </a:ext>
            </a:extLst>
          </p:cNvPr>
          <p:cNvSpPr txBox="1">
            <a:spLocks/>
          </p:cNvSpPr>
          <p:nvPr/>
        </p:nvSpPr>
        <p:spPr>
          <a:xfrm>
            <a:off x="913372" y="1151886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Formatting Style</a:t>
            </a: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r>
              <a:rPr kumimoji="1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Colors</a:t>
            </a:r>
          </a:p>
          <a:p>
            <a:pPr marL="704850" marR="0" lvl="2" indent="-161925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1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  <a:hlinkClick r:id="rId2"/>
              </a:rPr>
              <a:t>https://matplotlib.org/api/_as_gen/matplotlib.pyplot.plot.html</a:t>
            </a:r>
            <a:endParaRPr kumimoji="1" lang="en-US" altLang="ko-KR" sz="16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309897A5-A297-6A79-ABD2-A4C62EAAC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3718" y="2304014"/>
            <a:ext cx="440055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883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6" name="내용 개체 틀 15">
            <a:extLst>
              <a:ext uri="{FF2B5EF4-FFF2-40B4-BE49-F238E27FC236}">
                <a16:creationId xmlns:a16="http://schemas.microsoft.com/office/drawing/2014/main" id="{CFA131C3-5B5D-7053-EFA5-46AFDCDF2580}"/>
              </a:ext>
            </a:extLst>
          </p:cNvPr>
          <p:cNvSpPr txBox="1">
            <a:spLocks/>
          </p:cNvSpPr>
          <p:nvPr/>
        </p:nvSpPr>
        <p:spPr>
          <a:xfrm>
            <a:off x="733076" y="1146597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Formatting style</a:t>
            </a: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r>
              <a:rPr kumimoji="1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Markers</a:t>
            </a:r>
          </a:p>
          <a:p>
            <a:pPr marL="704850" marR="0" lvl="2" indent="-161925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1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  <a:hlinkClick r:id="rId2"/>
              </a:rPr>
              <a:t>https://matplotlib.org/api/_as_gen/matplotlib.pyplot.plot.html</a:t>
            </a:r>
            <a:endParaRPr kumimoji="1" lang="en-US" altLang="ko-KR" sz="16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679AD81-ED2A-31B8-9D38-CEFA29ECB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630" y="2158048"/>
            <a:ext cx="4457700" cy="3981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4615362F-261E-0FDA-0426-72695AD3B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3609" y="2662873"/>
            <a:ext cx="4343400" cy="347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0951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6" name="내용 개체 틀 15">
            <a:extLst>
              <a:ext uri="{FF2B5EF4-FFF2-40B4-BE49-F238E27FC236}">
                <a16:creationId xmlns:a16="http://schemas.microsoft.com/office/drawing/2014/main" id="{CFA131C3-5B5D-7053-EFA5-46AFDCDF2580}"/>
              </a:ext>
            </a:extLst>
          </p:cNvPr>
          <p:cNvSpPr txBox="1">
            <a:spLocks/>
          </p:cNvSpPr>
          <p:nvPr/>
        </p:nvSpPr>
        <p:spPr>
          <a:xfrm>
            <a:off x="733076" y="1146597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Formatting style</a:t>
            </a: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r>
              <a:rPr kumimoji="1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Markers</a:t>
            </a:r>
          </a:p>
          <a:p>
            <a:pPr marL="704850" marR="0" lvl="2" indent="-161925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1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  <a:hlinkClick r:id="rId2"/>
              </a:rPr>
              <a:t>https://matplotlib.org/api/_as_gen/matplotlib.pyplot.plot.html</a:t>
            </a:r>
            <a:endParaRPr kumimoji="1" lang="en-US" altLang="ko-KR" sz="16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679AD81-ED2A-31B8-9D38-CEFA29ECB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630" y="2158048"/>
            <a:ext cx="4457700" cy="3981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4615362F-261E-0FDA-0426-72695AD3B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3609" y="2662873"/>
            <a:ext cx="4343400" cy="347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1334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12" name="내용 개체 틀 15">
            <a:extLst>
              <a:ext uri="{FF2B5EF4-FFF2-40B4-BE49-F238E27FC236}">
                <a16:creationId xmlns:a16="http://schemas.microsoft.com/office/drawing/2014/main" id="{14BC47C7-E082-2B8D-5385-50E6F3033F20}"/>
              </a:ext>
            </a:extLst>
          </p:cNvPr>
          <p:cNvSpPr txBox="1">
            <a:spLocks/>
          </p:cNvSpPr>
          <p:nvPr/>
        </p:nvSpPr>
        <p:spPr>
          <a:xfrm>
            <a:off x="825990" y="1141838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Formatting style</a:t>
            </a: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r>
              <a:rPr kumimoji="1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Linstyle</a:t>
            </a: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r>
              <a:rPr kumimoji="1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  <a:hlinkClick r:id="rId2"/>
              </a:rPr>
              <a:t>https://matplotlib.org/api/_as_gen/matplotlib.pyplot.plot.html</a:t>
            </a:r>
            <a:endParaRPr kumimoji="1" lang="en-US" altLang="ko-KR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B73D6F2-C1B0-2BCA-07F8-62B7B2767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026" y="2378119"/>
            <a:ext cx="10128602" cy="372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30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5" name="내용 개체 틀 15">
            <a:extLst>
              <a:ext uri="{FF2B5EF4-FFF2-40B4-BE49-F238E27FC236}">
                <a16:creationId xmlns:a16="http://schemas.microsoft.com/office/drawing/2014/main" id="{BD8C4CEA-FFDB-D202-EFB9-369FA5621583}"/>
              </a:ext>
            </a:extLst>
          </p:cNvPr>
          <p:cNvSpPr txBox="1">
            <a:spLocks/>
          </p:cNvSpPr>
          <p:nvPr/>
        </p:nvSpPr>
        <p:spPr>
          <a:xfrm>
            <a:off x="994334" y="1151886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여러 개의 그래프 그리기</a:t>
            </a: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84DA652-7365-652C-F0EC-D17AC76B2FF3}"/>
              </a:ext>
            </a:extLst>
          </p:cNvPr>
          <p:cNvSpPr/>
          <p:nvPr/>
        </p:nvSpPr>
        <p:spPr>
          <a:xfrm>
            <a:off x="1462386" y="1583934"/>
            <a:ext cx="575945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import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numpy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as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np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import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matplotlib.pyplot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as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x =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np.arange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 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2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*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np.pi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 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0.1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s =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np.sin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(x)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c =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np.cos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(x)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fig =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plt.figure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ax_list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=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fig.subplots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2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2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 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#(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행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,</a:t>
            </a:r>
            <a:r>
              <a:rPr kumimoji="1"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열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)</a:t>
            </a:r>
            <a:endParaRPr kumimoji="1" lang="ko-KR" altLang="en-US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ko-KR" altLang="en-US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ax_list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].plot(x, s, 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'b--'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ax_list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].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set_ylabel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'sin(x)'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ax_list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1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].plot(x, c, 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'r--'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ax_list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1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].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set_ylabel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'cos(x)'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plt.show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41265A-DB05-2F1B-C2F4-A400353A9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525" y="1798996"/>
            <a:ext cx="5771658" cy="356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29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8" name="내용 개체 틀 15">
            <a:extLst>
              <a:ext uri="{FF2B5EF4-FFF2-40B4-BE49-F238E27FC236}">
                <a16:creationId xmlns:a16="http://schemas.microsoft.com/office/drawing/2014/main" id="{C803AE64-BFAF-3768-B1D4-7F52343CFEA9}"/>
              </a:ext>
            </a:extLst>
          </p:cNvPr>
          <p:cNvSpPr txBox="1">
            <a:spLocks/>
          </p:cNvSpPr>
          <p:nvPr/>
        </p:nvSpPr>
        <p:spPr>
          <a:xfrm>
            <a:off x="763222" y="1151886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세로 막대 차트</a:t>
            </a: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C9E1CCE-E5AB-12F9-101E-6BA89C938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431" y="1871966"/>
            <a:ext cx="5562600" cy="406717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C7C0D5C-FFCD-747A-9B62-44DD30E7E2A6}"/>
              </a:ext>
            </a:extLst>
          </p:cNvPr>
          <p:cNvSpPr/>
          <p:nvPr/>
        </p:nvSpPr>
        <p:spPr>
          <a:xfrm>
            <a:off x="1015250" y="1871966"/>
            <a:ext cx="432048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import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numpy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as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np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import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matplotlib.pyplot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as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x = [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'A'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 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'B'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 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'C'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y = 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40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100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80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plt.bar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(x, y)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</a:t>
            </a:r>
            <a:r>
              <a:rPr kumimoji="1" lang="en-US" altLang="ko-KR" dirty="0" err="1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plt.barh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(x, y)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plt.show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44773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6" name="내용 개체 틀 15">
            <a:extLst>
              <a:ext uri="{FF2B5EF4-FFF2-40B4-BE49-F238E27FC236}">
                <a16:creationId xmlns:a16="http://schemas.microsoft.com/office/drawing/2014/main" id="{DD2F9369-8D24-6487-3BB3-10B303DF43FE}"/>
              </a:ext>
            </a:extLst>
          </p:cNvPr>
          <p:cNvSpPr txBox="1">
            <a:spLocks/>
          </p:cNvSpPr>
          <p:nvPr/>
        </p:nvSpPr>
        <p:spPr>
          <a:xfrm>
            <a:off x="702931" y="1262418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가로 막대 차트</a:t>
            </a:r>
          </a:p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718319-03EC-BEA4-69C9-50F1205FD85D}"/>
              </a:ext>
            </a:extLst>
          </p:cNvPr>
          <p:cNvSpPr/>
          <p:nvPr/>
        </p:nvSpPr>
        <p:spPr>
          <a:xfrm>
            <a:off x="954959" y="2126514"/>
            <a:ext cx="575945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import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numpy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as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np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AF00DB"/>
                </a:solidFill>
                <a:latin typeface="Consolas" panose="020B0609020204030204" pitchFamily="49" charset="0"/>
                <a:ea typeface="굴림" charset="-127"/>
              </a:rPr>
              <a:t>import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matplotlib.pyplot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굴림" charset="-127"/>
              </a:rPr>
              <a:t>as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 </a:t>
            </a: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x = [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'A'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 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'B'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 </a:t>
            </a:r>
            <a:r>
              <a:rPr kumimoji="1" lang="en-US" altLang="ko-KR" dirty="0">
                <a:solidFill>
                  <a:srgbClr val="A31515"/>
                </a:solidFill>
                <a:latin typeface="Consolas" panose="020B0609020204030204" pitchFamily="49" charset="0"/>
                <a:ea typeface="굴림" charset="-127"/>
              </a:rPr>
              <a:t>'C'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y = [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40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100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,</a:t>
            </a:r>
            <a:r>
              <a:rPr kumimoji="1" lang="en-US" altLang="ko-KR" dirty="0">
                <a:solidFill>
                  <a:srgbClr val="09885A"/>
                </a:solidFill>
                <a:latin typeface="Consolas" panose="020B0609020204030204" pitchFamily="49" charset="0"/>
                <a:ea typeface="굴림" charset="-127"/>
              </a:rPr>
              <a:t>80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]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#</a:t>
            </a:r>
            <a:r>
              <a:rPr kumimoji="1" lang="en-US" altLang="ko-KR" dirty="0" err="1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plt.bar</a:t>
            </a:r>
            <a:r>
              <a:rPr kumimoji="1"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굴림" charset="-127"/>
              </a:rPr>
              <a:t>(x, y)</a:t>
            </a: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plt.barh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(x, y)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plt.show</a:t>
            </a:r>
            <a: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  <a:t>()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br>
              <a:rPr kumimoji="1"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굴림" charset="-127"/>
              </a:rPr>
            </a:br>
            <a:endParaRPr kumimoji="1" lang="en-US" altLang="ko-KR" dirty="0">
              <a:solidFill>
                <a:srgbClr val="000000"/>
              </a:solidFill>
              <a:latin typeface="Consolas" panose="020B0609020204030204" pitchFamily="49" charset="0"/>
              <a:ea typeface="굴림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DB4A65A-BD17-EC6A-A23E-243EA99B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602" y="1910490"/>
            <a:ext cx="5276850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2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13" name="내용 개체 틀 15">
            <a:extLst>
              <a:ext uri="{FF2B5EF4-FFF2-40B4-BE49-F238E27FC236}">
                <a16:creationId xmlns:a16="http://schemas.microsoft.com/office/drawing/2014/main" id="{DD4636B2-37A4-F769-0606-E1A1A8B2B61A}"/>
              </a:ext>
            </a:extLst>
          </p:cNvPr>
          <p:cNvSpPr txBox="1">
            <a:spLocks/>
          </p:cNvSpPr>
          <p:nvPr/>
        </p:nvSpPr>
        <p:spPr>
          <a:xfrm>
            <a:off x="743124" y="1111693"/>
            <a:ext cx="10909212" cy="174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원형 차트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AEE65B4-6545-26E7-F12C-6DA7AF08465F}"/>
              </a:ext>
            </a:extLst>
          </p:cNvPr>
          <p:cNvSpPr/>
          <p:nvPr/>
        </p:nvSpPr>
        <p:spPr>
          <a:xfrm>
            <a:off x="1211176" y="1543741"/>
            <a:ext cx="763279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import </a:t>
            </a:r>
            <a:r>
              <a:rPr kumimoji="1" lang="en-US" altLang="ko-KR" dirty="0" err="1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matplotlib.pyplot</a:t>
            </a:r>
            <a:r>
              <a:rPr kumimoji="1" lang="en-US" altLang="ko-KR" dirty="0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 as </a:t>
            </a:r>
            <a:r>
              <a:rPr kumimoji="1" lang="en-US" altLang="ko-KR" dirty="0" err="1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plt</a:t>
            </a:r>
            <a:endParaRPr kumimoji="1" lang="en-US" altLang="ko-KR" dirty="0">
              <a:solidFill>
                <a:prstClr val="black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endParaRPr kumimoji="1" lang="en-US" altLang="ko-KR" dirty="0">
              <a:solidFill>
                <a:prstClr val="black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labels = ['apple', 'grape', 'watermelon', 'banana','</a:t>
            </a:r>
            <a:r>
              <a:rPr kumimoji="1" lang="en-US" altLang="ko-KR" dirty="0" err="1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etc</a:t>
            </a:r>
            <a:r>
              <a:rPr kumimoji="1" lang="en-US" altLang="ko-KR" dirty="0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.']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colors = ['red', 'magenta', 'green', 'yellow', 'cyan' ]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sizes = [10, 20, 30, 10,10] # 15+30+45+10=100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endParaRPr kumimoji="1" lang="en-US" altLang="ko-KR" dirty="0">
              <a:solidFill>
                <a:prstClr val="black"/>
              </a:solidFill>
              <a:latin typeface="Consolas" panose="020B0609020204030204" pitchFamily="49" charset="0"/>
              <a:ea typeface="굴림" charset="-127"/>
            </a:endParaRP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plt.title</a:t>
            </a:r>
            <a:r>
              <a:rPr kumimoji="1" lang="en-US" altLang="ko-KR" dirty="0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('favorite fruit')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plt.pie</a:t>
            </a:r>
            <a:r>
              <a:rPr kumimoji="1" lang="en-US" altLang="ko-KR" dirty="0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(sizes, colors=colors, labels=labels)</a:t>
            </a:r>
          </a:p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 err="1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plt.show</a:t>
            </a:r>
            <a:r>
              <a:rPr kumimoji="1" lang="en-US" altLang="ko-KR" dirty="0">
                <a:solidFill>
                  <a:prstClr val="black"/>
                </a:solidFill>
                <a:latin typeface="Consolas" panose="020B0609020204030204" pitchFamily="49" charset="0"/>
                <a:ea typeface="굴림" charset="-127"/>
              </a:rPr>
              <a:t>()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2F1A8937-E5BE-9224-0C30-EEC080A0D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7507" y="2971185"/>
            <a:ext cx="3669030" cy="3120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732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EB51B7-45FA-8451-62BA-8EC3E88F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372" y="434578"/>
            <a:ext cx="10443637" cy="563353"/>
          </a:xfrm>
        </p:spPr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시각화</a:t>
            </a:r>
          </a:p>
        </p:txBody>
      </p:sp>
      <p:sp>
        <p:nvSpPr>
          <p:cNvPr id="3" name="내용 개체 틀 15">
            <a:extLst>
              <a:ext uri="{FF2B5EF4-FFF2-40B4-BE49-F238E27FC236}">
                <a16:creationId xmlns:a16="http://schemas.microsoft.com/office/drawing/2014/main" id="{812CA976-588C-1A30-2ABE-7D0C387B1444}"/>
              </a:ext>
            </a:extLst>
          </p:cNvPr>
          <p:cNvSpPr txBox="1">
            <a:spLocks/>
          </p:cNvSpPr>
          <p:nvPr/>
        </p:nvSpPr>
        <p:spPr>
          <a:xfrm>
            <a:off x="1064671" y="1683270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추가적인 시각화에 대하여 시각화 참조 파일 확인</a:t>
            </a:r>
          </a:p>
        </p:txBody>
      </p:sp>
    </p:spTree>
    <p:extLst>
      <p:ext uri="{BB962C8B-B14F-4D97-AF65-F5344CB8AC3E}">
        <p14:creationId xmlns:p14="http://schemas.microsoft.com/office/powerpoint/2010/main" val="216821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API</a:t>
            </a:r>
            <a:r>
              <a:rPr lang="ko-KR" altLang="en-US" dirty="0"/>
              <a:t>를 이용한 활용사례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2D8C37E-C33B-A194-D835-5EA0518B9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790" y="1179339"/>
            <a:ext cx="10679880" cy="4682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972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800" dirty="0">
                <a:solidFill>
                  <a:srgbClr val="002060"/>
                </a:solidFill>
              </a:rPr>
              <a:t>Part4. </a:t>
            </a:r>
            <a:br>
              <a:rPr lang="en-US" altLang="ko-KR" sz="4800" dirty="0">
                <a:solidFill>
                  <a:srgbClr val="002060"/>
                </a:solidFill>
              </a:rPr>
            </a:br>
            <a:r>
              <a:rPr lang="en-US" altLang="ko-KR" sz="4800" dirty="0">
                <a:solidFill>
                  <a:srgbClr val="002060"/>
                </a:solidFill>
              </a:rPr>
              <a:t>Open</a:t>
            </a:r>
            <a:r>
              <a:rPr lang="ko-KR" altLang="en-US" sz="4800" dirty="0">
                <a:solidFill>
                  <a:srgbClr val="002060"/>
                </a:solidFill>
              </a:rPr>
              <a:t> </a:t>
            </a:r>
            <a:r>
              <a:rPr lang="en-US" altLang="ko-KR" sz="4800" dirty="0">
                <a:solidFill>
                  <a:srgbClr val="002060"/>
                </a:solidFill>
              </a:rPr>
              <a:t>API</a:t>
            </a:r>
            <a:r>
              <a:rPr lang="ko-KR" altLang="en-US" sz="4800" dirty="0">
                <a:solidFill>
                  <a:srgbClr val="002060"/>
                </a:solidFill>
              </a:rPr>
              <a:t>와 공공데이터 활용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BDCF6F-511F-E0A6-2542-66813B4CE3D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42086" y="5400136"/>
            <a:ext cx="3470467" cy="85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1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/>
              <a:t>웹 데이터와 </a:t>
            </a:r>
            <a:r>
              <a:rPr lang="en-US" altLang="ko-KR" dirty="0"/>
              <a:t>XML, JSON </a:t>
            </a:r>
            <a:r>
              <a:rPr lang="ko-KR" altLang="en-US" dirty="0" err="1"/>
              <a:t>데이터셋</a:t>
            </a:r>
            <a:r>
              <a:rPr lang="ko-KR" altLang="en-US" dirty="0"/>
              <a:t> 이해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2478" y="6362349"/>
            <a:ext cx="2247161" cy="39991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EE60380-09AF-B1E8-03B7-C0EEA5251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698" y="1226318"/>
            <a:ext cx="5835423" cy="476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24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/>
              <a:t>웹 데이터와 </a:t>
            </a:r>
            <a:r>
              <a:rPr lang="en-US" altLang="ko-KR" dirty="0"/>
              <a:t>XML, JSON </a:t>
            </a:r>
            <a:r>
              <a:rPr lang="ko-KR" altLang="en-US" dirty="0" err="1"/>
              <a:t>데이터셋</a:t>
            </a:r>
            <a:r>
              <a:rPr lang="ko-KR" altLang="en-US" dirty="0"/>
              <a:t> 이해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BA842B7-F362-06FB-C609-5A378EAF4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761" y="1469833"/>
            <a:ext cx="9302485" cy="403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8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/>
              <a:t>웹 데이터와 </a:t>
            </a:r>
            <a:r>
              <a:rPr lang="en-US" altLang="ko-KR" dirty="0"/>
              <a:t>XML, JSON </a:t>
            </a:r>
            <a:r>
              <a:rPr lang="ko-KR" altLang="en-US" dirty="0" err="1"/>
              <a:t>데이터셋</a:t>
            </a:r>
            <a:r>
              <a:rPr lang="ko-KR" altLang="en-US" dirty="0"/>
              <a:t> 이해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4EEC986-F594-9988-6FF5-3C5795512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44" y="1163335"/>
            <a:ext cx="7654681" cy="334966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FD70204-ED6F-41A6-C0CF-F8543A58F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5494" y="4090173"/>
            <a:ext cx="7850665" cy="200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28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/>
              <a:t>웹 데이터와 </a:t>
            </a:r>
            <a:r>
              <a:rPr lang="en-US" altLang="ko-KR" dirty="0"/>
              <a:t>XML, JSON </a:t>
            </a:r>
            <a:r>
              <a:rPr lang="ko-KR" altLang="en-US" dirty="0" err="1"/>
              <a:t>데이터셋</a:t>
            </a:r>
            <a:r>
              <a:rPr lang="ko-KR" altLang="en-US" dirty="0"/>
              <a:t> 이해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3C89E9-FEC0-1127-28B1-E463DCAE7DC1}"/>
              </a:ext>
            </a:extLst>
          </p:cNvPr>
          <p:cNvSpPr txBox="1"/>
          <p:nvPr/>
        </p:nvSpPr>
        <p:spPr>
          <a:xfrm>
            <a:off x="913372" y="1304702"/>
            <a:ext cx="8915400" cy="190821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800" b="1" dirty="0"/>
              <a:t>XML</a:t>
            </a:r>
            <a:r>
              <a:rPr lang="ko-KR" altLang="en-US" sz="2800" b="1" dirty="0"/>
              <a:t>의 특징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XML </a:t>
            </a:r>
            <a:r>
              <a:rPr lang="ko-KR" altLang="en-US" dirty="0"/>
              <a:t>태그는 미리 정의되어 있지 않다</a:t>
            </a:r>
            <a:r>
              <a:rPr lang="en-US" altLang="ko-KR" dirty="0"/>
              <a:t>. </a:t>
            </a:r>
            <a:r>
              <a:rPr lang="ko-KR" altLang="en-US" dirty="0"/>
              <a:t>사용자 정의 태그를 </a:t>
            </a:r>
            <a:r>
              <a:rPr lang="ko-KR" altLang="en-US" dirty="0" err="1"/>
              <a:t>정의해야한다</a:t>
            </a:r>
            <a:endParaRPr lang="ko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사람이 이해하기 쉽다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구조화 된 형식은 프로그램에서 읽고 쓰기가 쉽다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XML</a:t>
            </a:r>
            <a:r>
              <a:rPr lang="ko-KR" altLang="en-US" dirty="0"/>
              <a:t>은 </a:t>
            </a:r>
            <a:r>
              <a:rPr lang="en-US" altLang="ko-KR" dirty="0"/>
              <a:t>HTML</a:t>
            </a:r>
            <a:r>
              <a:rPr lang="ko-KR" altLang="en-US" dirty="0"/>
              <a:t>과 같은 확장 가능한 마크업 언어이다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데이터를 전달하도록 설계 되어있고 데이터를 표시할 수 없다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0CF603-C1D9-D30E-F564-D2F5888F3B39}"/>
              </a:ext>
            </a:extLst>
          </p:cNvPr>
          <p:cNvSpPr txBox="1"/>
          <p:nvPr/>
        </p:nvSpPr>
        <p:spPr>
          <a:xfrm>
            <a:off x="913372" y="3645084"/>
            <a:ext cx="8915400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2800" b="1" i="0" dirty="0">
                <a:effectLst/>
                <a:latin typeface="Noto Sans KR"/>
              </a:rPr>
              <a:t>JSON</a:t>
            </a:r>
            <a:r>
              <a:rPr lang="ko-KR" altLang="en-US" sz="2800" b="1" i="0" dirty="0">
                <a:effectLst/>
                <a:latin typeface="Noto Sans KR"/>
              </a:rPr>
              <a:t>의 특징</a:t>
            </a:r>
            <a:endParaRPr lang="ko-KR" altLang="en-US" b="1" i="0" dirty="0">
              <a:effectLst/>
              <a:latin typeface="Noto Sans KR"/>
            </a:endParaRP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사용하기 쉽다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적은 메모리 공간을 사용하기 때문에 빠르다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맵핑을 생성하지 않아도 된다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.</a:t>
            </a:r>
            <a:b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</a:b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Jackson API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가 직렬화 할 여러 개체에 대한 기본 매핑을 제공한다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종속성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:</a:t>
            </a:r>
            <a:r>
              <a:rPr lang="ko-KR" altLang="en-US" dirty="0">
                <a:solidFill>
                  <a:srgbClr val="333333"/>
                </a:solidFill>
                <a:latin typeface="Noto Sans KR"/>
              </a:rPr>
              <a:t> 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JSON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을 처리하기 위해 다른 라이브러리가 필요하지 않다</a:t>
            </a:r>
          </a:p>
        </p:txBody>
      </p:sp>
    </p:spTree>
    <p:extLst>
      <p:ext uri="{BB962C8B-B14F-4D97-AF65-F5344CB8AC3E}">
        <p14:creationId xmlns:p14="http://schemas.microsoft.com/office/powerpoint/2010/main" val="744582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/>
              <a:t>웹 데이터와 </a:t>
            </a:r>
            <a:r>
              <a:rPr lang="en-US" altLang="ko-KR" dirty="0"/>
              <a:t>XML, JSON </a:t>
            </a:r>
            <a:r>
              <a:rPr lang="ko-KR" altLang="en-US" dirty="0" err="1"/>
              <a:t>데이터셋</a:t>
            </a:r>
            <a:r>
              <a:rPr lang="ko-KR" altLang="en-US" dirty="0"/>
              <a:t> 이해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90D65B-0EFB-130F-449D-4FC3BFD09D63}"/>
              </a:ext>
            </a:extLst>
          </p:cNvPr>
          <p:cNvSpPr txBox="1"/>
          <p:nvPr/>
        </p:nvSpPr>
        <p:spPr>
          <a:xfrm>
            <a:off x="1122902" y="1381048"/>
            <a:ext cx="8433079" cy="169277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3200" b="1" i="0" dirty="0">
                <a:effectLst/>
                <a:latin typeface="Noto Sans KR"/>
              </a:rPr>
              <a:t>XML </a:t>
            </a:r>
            <a:r>
              <a:rPr lang="ko-KR" altLang="en-US" sz="3200" b="1" i="0" dirty="0">
                <a:effectLst/>
                <a:latin typeface="Noto Sans KR"/>
              </a:rPr>
              <a:t>장점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시스템 및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 KR"/>
              </a:rPr>
              <a:t>애플리케이션간에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 문서 전송이 가능하다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.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서로 다른 플랫폼 간에 데이터 교환이 가능하다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HTML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에서 데이터를 분리한다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플랫폼 변경 프로세스를 단순화한다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5BA7C4-4DC8-43A3-613B-DABC1DB64A50}"/>
              </a:ext>
            </a:extLst>
          </p:cNvPr>
          <p:cNvSpPr txBox="1"/>
          <p:nvPr/>
        </p:nvSpPr>
        <p:spPr>
          <a:xfrm>
            <a:off x="1122902" y="3387574"/>
            <a:ext cx="9186707" cy="2246769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2800" b="1" i="0" dirty="0">
                <a:effectLst/>
                <a:latin typeface="Noto Sans KR"/>
              </a:rPr>
              <a:t>JSON </a:t>
            </a:r>
            <a:r>
              <a:rPr lang="ko-KR" altLang="en-US" sz="2800" b="1" i="0" dirty="0">
                <a:effectLst/>
                <a:latin typeface="Noto Sans KR"/>
              </a:rPr>
              <a:t>장점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모든 브라우저에 대한 지원 제공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생성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조작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읽기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쓰기가 쉽다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구문이 간단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en-US" altLang="ko-KR" b="0" i="0" dirty="0" err="1">
                <a:solidFill>
                  <a:srgbClr val="333333"/>
                </a:solidFill>
                <a:effectLst/>
                <a:latin typeface="Noto Sans KR"/>
              </a:rPr>
              <a:t>javascript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에서 기본적으로 인식되고 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Noto Sans KR"/>
              </a:rPr>
              <a:t>javascript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함수인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eval()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로 구문 분석이 가능하다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직렬화가 가능하다</a:t>
            </a:r>
          </a:p>
          <a:p>
            <a:pPr marL="285750" indent="-285750" algn="l" latinLnBrk="1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JavaScript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의 모든 객체를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JSON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으로 변환하여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JSON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을 서버로 보낼 수 있는 텍스트이다</a:t>
            </a:r>
          </a:p>
        </p:txBody>
      </p:sp>
    </p:spTree>
    <p:extLst>
      <p:ext uri="{BB962C8B-B14F-4D97-AF65-F5344CB8AC3E}">
        <p14:creationId xmlns:p14="http://schemas.microsoft.com/office/powerpoint/2010/main" val="4165948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구글 </a:t>
            </a:r>
            <a:r>
              <a:rPr lang="en-US" altLang="ko-KR" dirty="0"/>
              <a:t>API </a:t>
            </a:r>
            <a:r>
              <a:rPr lang="ko-KR" altLang="en-US" dirty="0"/>
              <a:t>연동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0DF2F8D-F76E-1C8C-C198-8280B7D79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72" y="1601731"/>
            <a:ext cx="3464764" cy="402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D706DB5-7C86-AE38-68BD-935877B9F807}"/>
              </a:ext>
            </a:extLst>
          </p:cNvPr>
          <p:cNvSpPr txBox="1"/>
          <p:nvPr/>
        </p:nvSpPr>
        <p:spPr>
          <a:xfrm>
            <a:off x="953472" y="1232399"/>
            <a:ext cx="3441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구글 클라우드 회원 </a:t>
            </a:r>
            <a:r>
              <a:rPr lang="ko-KR" altLang="en-US" b="1" dirty="0" err="1">
                <a:solidFill>
                  <a:schemeClr val="accent1">
                    <a:lumMod val="50000"/>
                  </a:schemeClr>
                </a:solidFill>
              </a:rPr>
              <a:t>가입후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 사용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DE50D58-043E-0592-83DD-1254D9E28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2482" y="1601731"/>
            <a:ext cx="4108839" cy="402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C3C399B-CD2F-19E8-7004-D6017B48CD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725" y="2003547"/>
            <a:ext cx="4486275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86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주유소 위치 정보 확인하기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내용 개체 틀 15">
            <a:extLst>
              <a:ext uri="{FF2B5EF4-FFF2-40B4-BE49-F238E27FC236}">
                <a16:creationId xmlns:a16="http://schemas.microsoft.com/office/drawing/2014/main" id="{C188A56F-3BD4-3198-BE16-4488BC3AC737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Google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맵 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API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정보 활용하기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D2269F2-3BEA-5DF0-EFAF-4C0C10E83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821" y="2135155"/>
            <a:ext cx="5943600" cy="24098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B6DBA8-C05B-5AD4-39C4-D32F430A499E}"/>
              </a:ext>
            </a:extLst>
          </p:cNvPr>
          <p:cNvSpPr txBox="1"/>
          <p:nvPr/>
        </p:nvSpPr>
        <p:spPr>
          <a:xfrm>
            <a:off x="831501" y="1721949"/>
            <a:ext cx="61244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r>
              <a:rPr kumimoji="1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Code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8ED03A5-7D9E-96B0-002B-54225E860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191" y="2956674"/>
            <a:ext cx="5642448" cy="308954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03935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주유소 위치 정보 확인하기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내용 개체 틀 15">
            <a:extLst>
              <a:ext uri="{FF2B5EF4-FFF2-40B4-BE49-F238E27FC236}">
                <a16:creationId xmlns:a16="http://schemas.microsoft.com/office/drawing/2014/main" id="{C188A56F-3BD4-3198-BE16-4488BC3AC737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Google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맵 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API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정보 활용하기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B6DBA8-C05B-5AD4-39C4-D32F430A499E}"/>
              </a:ext>
            </a:extLst>
          </p:cNvPr>
          <p:cNvSpPr txBox="1"/>
          <p:nvPr/>
        </p:nvSpPr>
        <p:spPr>
          <a:xfrm>
            <a:off x="831501" y="1721949"/>
            <a:ext cx="61244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3400" marR="0" lvl="1" indent="-190500" algn="l" defTabSz="913755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506EA5"/>
              </a:buClr>
              <a:buSzTx/>
              <a:buFont typeface="Wingdings 3" pitchFamily="18" charset="2"/>
              <a:buChar char=""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강남구청 위도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/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경도 추출하기</a:t>
            </a:r>
            <a:endParaRPr kumimoji="1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49A573-0952-8A94-71A8-ADE8E1E46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2690" y="2229512"/>
            <a:ext cx="95250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9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주유소 위치 정보 확인하기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내용 개체 틀 15">
            <a:extLst>
              <a:ext uri="{FF2B5EF4-FFF2-40B4-BE49-F238E27FC236}">
                <a16:creationId xmlns:a16="http://schemas.microsoft.com/office/drawing/2014/main" id="{A3F18994-935B-2058-10E8-9FEEDCEFFBB2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Folium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모듈을 이용한 위치정보 지도 표시</a:t>
            </a: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  <a:p>
            <a:pPr lvl="1">
              <a:spcBef>
                <a:spcPts val="1400"/>
              </a:spcBef>
              <a:buFont typeface="돋움" panose="020B0600000101010101" pitchFamily="50" charset="-127"/>
              <a:buChar char="▶"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필요한 </a:t>
            </a:r>
            <a:r>
              <a:rPr lang="ko-KR" altLang="en-US" b="0" dirty="0">
                <a:solidFill>
                  <a:sysClr val="windowText" lastClr="000000"/>
                </a:solidFill>
              </a:rPr>
              <a:t>모</a:t>
            </a:r>
            <a:r>
              <a:rPr kumimoji="1" lang="ko-KR" altLang="en-US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듈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 설치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C47DE5D-8017-97A9-D351-65774AFBC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418" y="2102878"/>
            <a:ext cx="5867400" cy="9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28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API</a:t>
            </a:r>
            <a:r>
              <a:rPr lang="ko-KR" altLang="en-US" dirty="0"/>
              <a:t>를 이용한 활용사례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07DFD86-C484-9150-3CB0-9229E3436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372" y="1220203"/>
            <a:ext cx="10533008" cy="4553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101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주유소 위치 정보 확인하기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내용 개체 틀 15">
            <a:extLst>
              <a:ext uri="{FF2B5EF4-FFF2-40B4-BE49-F238E27FC236}">
                <a16:creationId xmlns:a16="http://schemas.microsoft.com/office/drawing/2014/main" id="{A3F18994-935B-2058-10E8-9FEEDCEFFBB2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Folium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모듈을 이용한 위치정보 지도 표시</a:t>
            </a: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  <a:p>
            <a:pPr lvl="1">
              <a:spcBef>
                <a:spcPts val="1400"/>
              </a:spcBef>
              <a:buFont typeface="돋움" panose="020B0600000101010101" pitchFamily="50" charset="-127"/>
              <a:buChar char="▶"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 유가정보 가져오기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AEDF01D-CA49-8556-DC84-35C358E1E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925" y="2153312"/>
            <a:ext cx="958215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4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주유소 위치 정보 확인하기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내용 개체 틀 15">
            <a:extLst>
              <a:ext uri="{FF2B5EF4-FFF2-40B4-BE49-F238E27FC236}">
                <a16:creationId xmlns:a16="http://schemas.microsoft.com/office/drawing/2014/main" id="{A3F18994-935B-2058-10E8-9FEEDCEFFBB2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Folium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모듈을 이용한 위치정보 지도 표시</a:t>
            </a: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  <a:p>
            <a:pPr lvl="1">
              <a:spcBef>
                <a:spcPts val="1400"/>
              </a:spcBef>
              <a:buFont typeface="돋움" panose="020B0600000101010101" pitchFamily="50" charset="-127"/>
              <a:buChar char="▶"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 원하는 데이터 필드만 </a:t>
            </a:r>
            <a:r>
              <a:rPr kumimoji="1" lang="ko-KR" altLang="en-US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추출후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 확인하기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87E7DB-7FE5-26CF-6495-9E48C67A0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8653" y="2145113"/>
            <a:ext cx="9578797" cy="372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6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주유소 위치 정보 확인하기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내용 개체 틀 15">
            <a:extLst>
              <a:ext uri="{FF2B5EF4-FFF2-40B4-BE49-F238E27FC236}">
                <a16:creationId xmlns:a16="http://schemas.microsoft.com/office/drawing/2014/main" id="{A3F18994-935B-2058-10E8-9FEEDCEFFBB2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Folium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모듈을 이용한 위치정보 지도 표시</a:t>
            </a: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  <a:p>
            <a:pPr lvl="1">
              <a:spcBef>
                <a:spcPts val="1400"/>
              </a:spcBef>
              <a:buFont typeface="돋움" panose="020B0600000101010101" pitchFamily="50" charset="-127"/>
              <a:buChar char="▶"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 데이터 </a:t>
            </a:r>
            <a:r>
              <a:rPr kumimoji="1" lang="ko-KR" altLang="en-US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전처리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 진행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1897BC6-46C2-22D1-26A3-D6E139AEB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851" y="2218120"/>
            <a:ext cx="7567246" cy="374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15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주유소 위치 정보 확인하기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내용 개체 틀 15">
            <a:extLst>
              <a:ext uri="{FF2B5EF4-FFF2-40B4-BE49-F238E27FC236}">
                <a16:creationId xmlns:a16="http://schemas.microsoft.com/office/drawing/2014/main" id="{A3F18994-935B-2058-10E8-9FEEDCEFFBB2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Folium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모듈을 이용한 위치정보 지도 표시</a:t>
            </a: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  <a:p>
            <a:pPr lvl="1">
              <a:spcBef>
                <a:spcPts val="1400"/>
              </a:spcBef>
              <a:buFont typeface="돋움" panose="020B0600000101010101" pitchFamily="50" charset="-127"/>
              <a:buChar char="▶"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 </a:t>
            </a:r>
            <a:r>
              <a:rPr kumimoji="1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Google API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를 이용해 주소 위도</a:t>
            </a:r>
            <a:r>
              <a:rPr kumimoji="1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/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경도 조회 후 열 추가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1900E34-828A-5AE3-0865-808B593C0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787" y="1662112"/>
            <a:ext cx="9496425" cy="35337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7F1655B-D2CC-77F1-64BD-80A06C4F4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2151" y="4418081"/>
            <a:ext cx="7666648" cy="152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22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주유소 위치 정보 확인하기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내용 개체 틀 15">
            <a:extLst>
              <a:ext uri="{FF2B5EF4-FFF2-40B4-BE49-F238E27FC236}">
                <a16:creationId xmlns:a16="http://schemas.microsoft.com/office/drawing/2014/main" id="{A3F18994-935B-2058-10E8-9FEEDCEFFBB2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Folium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모듈을 이용한 위치정보 지도 표시</a:t>
            </a:r>
            <a:endParaRPr kumimoji="1" lang="ko-KR" altLang="en-US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44785D-20EC-E736-D4C1-05116C997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248" y="1695450"/>
            <a:ext cx="9582150" cy="17335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F70DD1F-D666-8559-EE43-2197AD8615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558" y="3076290"/>
            <a:ext cx="5401687" cy="268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0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/>
              <a:t>공공데이터 포털 </a:t>
            </a:r>
            <a:r>
              <a:rPr lang="en-US" altLang="ko-KR" dirty="0"/>
              <a:t>OPEN API </a:t>
            </a:r>
            <a:r>
              <a:rPr lang="ko-KR" altLang="en-US" dirty="0"/>
              <a:t>사용 프로세스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13372" y="1347906"/>
            <a:ext cx="88690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1. </a:t>
            </a:r>
            <a:r>
              <a:rPr lang="ko-KR" altLang="en-US" b="1" dirty="0"/>
              <a:t>공공데이터 </a:t>
            </a:r>
            <a:r>
              <a:rPr lang="ko-KR" altLang="en-US" b="1" dirty="0" err="1"/>
              <a:t>포털에</a:t>
            </a:r>
            <a:r>
              <a:rPr lang="ko-KR" altLang="en-US" b="1" dirty="0"/>
              <a:t> 접속</a:t>
            </a:r>
            <a:r>
              <a:rPr lang="en-US" altLang="ko-KR" b="1" dirty="0"/>
              <a:t>, </a:t>
            </a:r>
            <a:r>
              <a:rPr lang="ko-KR" altLang="en-US" b="1" dirty="0" err="1"/>
              <a:t>로그인한다</a:t>
            </a:r>
            <a:r>
              <a:rPr lang="en-US" altLang="ko-KR" b="1" dirty="0"/>
              <a:t>. (https://www.data.go.kr/)</a:t>
            </a:r>
            <a:endParaRPr lang="ko-KR" altLang="en-US" b="1" dirty="0"/>
          </a:p>
        </p:txBody>
      </p:sp>
      <p:sp>
        <p:nvSpPr>
          <p:cNvPr id="7" name="직사각형 6"/>
          <p:cNvSpPr/>
          <p:nvPr/>
        </p:nvSpPr>
        <p:spPr>
          <a:xfrm>
            <a:off x="913372" y="1882547"/>
            <a:ext cx="108446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000000"/>
                </a:solidFill>
                <a:latin typeface="Karla"/>
              </a:rPr>
              <a:t>2. </a:t>
            </a:r>
            <a:r>
              <a:rPr lang="ko-KR" altLang="en-US" b="1" dirty="0">
                <a:solidFill>
                  <a:srgbClr val="000000"/>
                </a:solidFill>
                <a:latin typeface="Karla"/>
              </a:rPr>
              <a:t>원하는 자료를 검색 </a:t>
            </a:r>
            <a:r>
              <a:rPr lang="en-US" altLang="ko-KR" b="1" dirty="0">
                <a:solidFill>
                  <a:srgbClr val="000000"/>
                </a:solidFill>
                <a:latin typeface="Karla"/>
              </a:rPr>
              <a:t>=&gt; </a:t>
            </a:r>
            <a:r>
              <a:rPr lang="ko-KR" altLang="en-US" b="1" dirty="0">
                <a:solidFill>
                  <a:srgbClr val="000000"/>
                </a:solidFill>
                <a:latin typeface="Karla"/>
              </a:rPr>
              <a:t>검색 결과가 출력되면 오픈</a:t>
            </a:r>
            <a:r>
              <a:rPr lang="en-US" altLang="ko-KR" b="1" dirty="0">
                <a:solidFill>
                  <a:srgbClr val="000000"/>
                </a:solidFill>
                <a:latin typeface="Karla"/>
              </a:rPr>
              <a:t>API </a:t>
            </a:r>
            <a:r>
              <a:rPr lang="ko-KR" altLang="en-US" b="1" dirty="0">
                <a:solidFill>
                  <a:srgbClr val="000000"/>
                </a:solidFill>
                <a:latin typeface="Karla"/>
              </a:rPr>
              <a:t>탭을 </a:t>
            </a:r>
            <a:r>
              <a:rPr lang="ko-KR" altLang="en-US" b="1" dirty="0" err="1">
                <a:solidFill>
                  <a:srgbClr val="000000"/>
                </a:solidFill>
                <a:latin typeface="Karla"/>
              </a:rPr>
              <a:t>클릭후</a:t>
            </a:r>
            <a:r>
              <a:rPr lang="ko-KR" altLang="en-US" b="1" dirty="0">
                <a:solidFill>
                  <a:srgbClr val="000000"/>
                </a:solidFill>
                <a:latin typeface="Karla"/>
              </a:rPr>
              <a:t> 원하는 서비스의 </a:t>
            </a:r>
            <a:r>
              <a:rPr lang="en-US" altLang="ko-KR" b="1" dirty="0">
                <a:solidFill>
                  <a:srgbClr val="000000"/>
                </a:solidFill>
                <a:latin typeface="Karla"/>
              </a:rPr>
              <a:t>[</a:t>
            </a:r>
            <a:r>
              <a:rPr lang="ko-KR" altLang="en-US" b="1" dirty="0">
                <a:solidFill>
                  <a:srgbClr val="000000"/>
                </a:solidFill>
                <a:latin typeface="Karla"/>
              </a:rPr>
              <a:t>활용신청</a:t>
            </a:r>
            <a:r>
              <a:rPr lang="en-US" altLang="ko-KR" b="1" dirty="0">
                <a:solidFill>
                  <a:srgbClr val="000000"/>
                </a:solidFill>
                <a:latin typeface="Karla"/>
              </a:rPr>
              <a:t>] </a:t>
            </a:r>
            <a:r>
              <a:rPr lang="ko-KR" altLang="en-US" b="1" dirty="0">
                <a:solidFill>
                  <a:srgbClr val="000000"/>
                </a:solidFill>
                <a:latin typeface="Karla"/>
              </a:rPr>
              <a:t>클릭 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799828" y="6362349"/>
            <a:ext cx="5205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https://www.youtube.com/watch?v=pe5-RQb-OPI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391" y="2284032"/>
            <a:ext cx="6738731" cy="289746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573" y="2417188"/>
            <a:ext cx="6058066" cy="3524456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0952921" y="4800600"/>
            <a:ext cx="636105" cy="23853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73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/>
              <a:t>공공데이터 포털 </a:t>
            </a:r>
            <a:r>
              <a:rPr lang="en-US" altLang="ko-KR" dirty="0"/>
              <a:t>OPEN API </a:t>
            </a:r>
            <a:r>
              <a:rPr lang="ko-KR" altLang="en-US" dirty="0"/>
              <a:t>사용 프로세스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13373" y="1347906"/>
            <a:ext cx="105265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3. </a:t>
            </a:r>
            <a:r>
              <a:rPr lang="ko-KR" altLang="en-US" b="1" dirty="0"/>
              <a:t>활용목적 및 상세기능정보 선택 후</a:t>
            </a:r>
            <a:r>
              <a:rPr lang="en-US" altLang="ko-KR" b="1" dirty="0"/>
              <a:t> </a:t>
            </a:r>
            <a:r>
              <a:rPr lang="ko-KR" altLang="en-US" b="1" dirty="0"/>
              <a:t>라이선스 표시를 동의합니다</a:t>
            </a:r>
            <a:r>
              <a:rPr lang="en-US" altLang="ko-KR" b="1" dirty="0"/>
              <a:t>.</a:t>
            </a:r>
            <a:br>
              <a:rPr lang="en-US" altLang="ko-KR" b="1" dirty="0"/>
            </a:br>
            <a:r>
              <a:rPr lang="en-US" altLang="ko-KR" b="1" dirty="0"/>
              <a:t>    [</a:t>
            </a:r>
            <a:r>
              <a:rPr lang="ko-KR" altLang="en-US" b="1" dirty="0"/>
              <a:t>활용신청</a:t>
            </a:r>
            <a:r>
              <a:rPr lang="en-US" altLang="ko-KR" b="1" dirty="0"/>
              <a:t>] </a:t>
            </a:r>
            <a:r>
              <a:rPr lang="ko-KR" altLang="en-US" b="1" dirty="0"/>
              <a:t>버튼을 클릭합니다</a:t>
            </a:r>
            <a:r>
              <a:rPr lang="en-US" altLang="ko-KR" b="1" dirty="0"/>
              <a:t>.  </a:t>
            </a:r>
            <a:r>
              <a:rPr lang="ko-KR" altLang="en-US" b="1" dirty="0" err="1"/>
              <a:t>마이페이지에서</a:t>
            </a:r>
            <a:r>
              <a:rPr lang="ko-KR" altLang="en-US" b="1" dirty="0"/>
              <a:t> 신청한 내용을 확인할 수 있습니다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209" y="2079215"/>
            <a:ext cx="4190950" cy="393395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4175" y="2551326"/>
            <a:ext cx="5775951" cy="325393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3044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/>
              <a:t>공공데이터 포털 </a:t>
            </a:r>
            <a:r>
              <a:rPr lang="en-US" altLang="ko-KR" dirty="0"/>
              <a:t>OPEN API </a:t>
            </a:r>
            <a:r>
              <a:rPr lang="ko-KR" altLang="en-US" dirty="0"/>
              <a:t>사용 프로세스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13373" y="1347906"/>
            <a:ext cx="105265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4. </a:t>
            </a:r>
            <a:r>
              <a:rPr lang="ko-KR" altLang="en-US" b="1" dirty="0"/>
              <a:t>대상을 클릭하면 개발계정 상세보기 화면으로 이동합니다</a:t>
            </a:r>
            <a:r>
              <a:rPr lang="en-US" altLang="ko-KR" b="1" dirty="0"/>
              <a:t>. </a:t>
            </a:r>
            <a:br>
              <a:rPr lang="en-US" altLang="ko-KR" b="1" dirty="0"/>
            </a:br>
            <a:r>
              <a:rPr lang="en-US" altLang="ko-KR" b="1" dirty="0"/>
              <a:t>    </a:t>
            </a:r>
            <a:r>
              <a:rPr lang="ko-KR" altLang="en-US" b="1" dirty="0" err="1"/>
              <a:t>인증키를</a:t>
            </a:r>
            <a:r>
              <a:rPr lang="ko-KR" altLang="en-US" b="1" dirty="0"/>
              <a:t> 확인할 수 있습니다</a:t>
            </a:r>
            <a:r>
              <a:rPr lang="en-US" altLang="ko-KR" b="1" dirty="0"/>
              <a:t>. </a:t>
            </a:r>
            <a:r>
              <a:rPr lang="ko-KR" altLang="en-US" b="1" dirty="0"/>
              <a:t>참고문서를 열어 사용방법 및 변수 등을 확인합니다</a:t>
            </a:r>
            <a:r>
              <a:rPr lang="en-US" altLang="ko-KR" b="1" dirty="0"/>
              <a:t>.</a:t>
            </a:r>
            <a:br>
              <a:rPr lang="en-US" altLang="ko-KR" b="1" dirty="0"/>
            </a:br>
            <a:r>
              <a:rPr lang="en-US" altLang="ko-KR" b="1" dirty="0"/>
              <a:t>     </a:t>
            </a:r>
            <a:endParaRPr lang="ko-KR" altLang="en-US" b="1" dirty="0"/>
          </a:p>
        </p:txBody>
      </p:sp>
      <p:grpSp>
        <p:nvGrpSpPr>
          <p:cNvPr id="15" name="그룹 14"/>
          <p:cNvGrpSpPr/>
          <p:nvPr/>
        </p:nvGrpSpPr>
        <p:grpSpPr>
          <a:xfrm>
            <a:off x="1302026" y="2271236"/>
            <a:ext cx="9429543" cy="3670707"/>
            <a:chOff x="1302026" y="2271236"/>
            <a:chExt cx="9429543" cy="3670707"/>
          </a:xfrm>
        </p:grpSpPr>
        <p:grpSp>
          <p:nvGrpSpPr>
            <p:cNvPr id="13" name="그룹 12"/>
            <p:cNvGrpSpPr/>
            <p:nvPr/>
          </p:nvGrpSpPr>
          <p:grpSpPr>
            <a:xfrm>
              <a:off x="1302026" y="2271236"/>
              <a:ext cx="9429543" cy="3670707"/>
              <a:chOff x="1172196" y="1750943"/>
              <a:chExt cx="9648825" cy="4191000"/>
            </a:xfrm>
          </p:grpSpPr>
          <p:pic>
            <p:nvPicPr>
              <p:cNvPr id="8" name="그림 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2196" y="1750943"/>
                <a:ext cx="9648825" cy="4191000"/>
              </a:xfrm>
              <a:prstGeom prst="rect">
                <a:avLst/>
              </a:prstGeom>
            </p:spPr>
          </p:pic>
          <p:grpSp>
            <p:nvGrpSpPr>
              <p:cNvPr id="12" name="그룹 11"/>
              <p:cNvGrpSpPr/>
              <p:nvPr/>
            </p:nvGrpSpPr>
            <p:grpSpPr>
              <a:xfrm>
                <a:off x="3250096" y="4489751"/>
                <a:ext cx="6818243" cy="956893"/>
                <a:chOff x="3250096" y="4489751"/>
                <a:chExt cx="6818243" cy="956893"/>
              </a:xfrm>
            </p:grpSpPr>
            <p:sp>
              <p:nvSpPr>
                <p:cNvPr id="9" name="직사각형 8"/>
                <p:cNvSpPr/>
                <p:nvPr/>
              </p:nvSpPr>
              <p:spPr>
                <a:xfrm>
                  <a:off x="3250096" y="5068957"/>
                  <a:ext cx="2494721" cy="3776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10" name="직사각형 9"/>
                <p:cNvSpPr/>
                <p:nvPr/>
              </p:nvSpPr>
              <p:spPr>
                <a:xfrm>
                  <a:off x="3250096" y="4489751"/>
                  <a:ext cx="2494721" cy="3776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11" name="직사각형 10"/>
                <p:cNvSpPr/>
                <p:nvPr/>
              </p:nvSpPr>
              <p:spPr>
                <a:xfrm>
                  <a:off x="8845826" y="5068956"/>
                  <a:ext cx="1222513" cy="3776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  <p:sp>
          <p:nvSpPr>
            <p:cNvPr id="14" name="직사각형 13"/>
            <p:cNvSpPr/>
            <p:nvPr/>
          </p:nvSpPr>
          <p:spPr>
            <a:xfrm>
              <a:off x="3332703" y="2822713"/>
              <a:ext cx="3783714" cy="288235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276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 Hub </a:t>
            </a:r>
            <a:r>
              <a:rPr lang="ko-KR" altLang="en-US" dirty="0"/>
              <a:t>인증키 발급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7319" y="2431559"/>
            <a:ext cx="4136794" cy="342270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913373" y="1347906"/>
            <a:ext cx="43146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메뉴 상단의 </a:t>
            </a:r>
            <a:r>
              <a:rPr lang="en-US" altLang="ko-KR" b="1" dirty="0"/>
              <a:t>Open API Key </a:t>
            </a:r>
            <a:r>
              <a:rPr lang="ko-KR" altLang="en-US" b="1" dirty="0"/>
              <a:t>발급 클릭</a:t>
            </a:r>
            <a:endParaRPr lang="en-US" altLang="ko-KR" b="1" dirty="0"/>
          </a:p>
          <a:p>
            <a:pPr marL="342900" indent="-342900">
              <a:buAutoNum type="arabicPeriod"/>
            </a:pPr>
            <a:r>
              <a:rPr lang="en-US" altLang="ko-KR" b="1" dirty="0"/>
              <a:t>[</a:t>
            </a:r>
            <a:r>
              <a:rPr lang="ko-KR" altLang="en-US" b="1" dirty="0"/>
              <a:t>키 발급 신청하기</a:t>
            </a:r>
            <a:r>
              <a:rPr lang="en-US" altLang="ko-KR" b="1" dirty="0"/>
              <a:t>] </a:t>
            </a:r>
            <a:r>
              <a:rPr lang="ko-KR" altLang="en-US" b="1" dirty="0"/>
              <a:t>클릭</a:t>
            </a:r>
            <a:endParaRPr lang="en-US" altLang="ko-KR" b="1" dirty="0"/>
          </a:p>
          <a:p>
            <a:pPr marL="342900" indent="-342900">
              <a:buAutoNum type="arabicPeriod"/>
            </a:pPr>
            <a:r>
              <a:rPr lang="ko-KR" altLang="en-US" b="1" dirty="0"/>
              <a:t>메일 인증 후 키 확인 가능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1808922" y="2612285"/>
            <a:ext cx="3535191" cy="3061252"/>
            <a:chOff x="4919869" y="2156791"/>
            <a:chExt cx="3535191" cy="3061252"/>
          </a:xfrm>
        </p:grpSpPr>
        <p:sp>
          <p:nvSpPr>
            <p:cNvPr id="7" name="직사각형 6"/>
            <p:cNvSpPr/>
            <p:nvPr/>
          </p:nvSpPr>
          <p:spPr>
            <a:xfrm>
              <a:off x="7818956" y="2156791"/>
              <a:ext cx="636104" cy="24847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919869" y="4870173"/>
              <a:ext cx="1003851" cy="34787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6096" y="2612285"/>
            <a:ext cx="6299515" cy="1239128"/>
          </a:xfrm>
          <a:prstGeom prst="rect">
            <a:avLst/>
          </a:prstGeom>
        </p:spPr>
      </p:pic>
      <p:sp>
        <p:nvSpPr>
          <p:cNvPr id="12" name="아래쪽 화살표 11"/>
          <p:cNvSpPr/>
          <p:nvPr/>
        </p:nvSpPr>
        <p:spPr>
          <a:xfrm>
            <a:off x="8418443" y="3851413"/>
            <a:ext cx="417443" cy="2914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5536096" y="4149878"/>
            <a:ext cx="6182139" cy="1704386"/>
            <a:chOff x="5536096" y="4149878"/>
            <a:chExt cx="6182139" cy="1704386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36096" y="4149878"/>
              <a:ext cx="6182139" cy="1704386"/>
            </a:xfrm>
            <a:prstGeom prst="rect">
              <a:avLst/>
            </a:prstGeom>
          </p:spPr>
        </p:pic>
        <p:sp>
          <p:nvSpPr>
            <p:cNvPr id="13" name="직사각형 12"/>
            <p:cNvSpPr/>
            <p:nvPr/>
          </p:nvSpPr>
          <p:spPr>
            <a:xfrm>
              <a:off x="7305261" y="5002071"/>
              <a:ext cx="904461" cy="1165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648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09E56083-5BE0-3F9B-294D-2FAE385E4B4E}"/>
              </a:ext>
            </a:extLst>
          </p:cNvPr>
          <p:cNvGrpSpPr/>
          <p:nvPr/>
        </p:nvGrpSpPr>
        <p:grpSpPr>
          <a:xfrm>
            <a:off x="3701244" y="4300621"/>
            <a:ext cx="7916581" cy="1919940"/>
            <a:chOff x="3701244" y="4300621"/>
            <a:chExt cx="7916581" cy="1919940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80897E6E-8C3D-D11D-26D6-88EEAFB80D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01244" y="4300621"/>
              <a:ext cx="7916581" cy="19199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화살표: 오른쪽 22">
              <a:extLst>
                <a:ext uri="{FF2B5EF4-FFF2-40B4-BE49-F238E27FC236}">
                  <a16:creationId xmlns:a16="http://schemas.microsoft.com/office/drawing/2014/main" id="{59F72310-195B-BCBE-E420-3DFD62F88C08}"/>
                </a:ext>
              </a:extLst>
            </p:cNvPr>
            <p:cNvSpPr/>
            <p:nvPr/>
          </p:nvSpPr>
          <p:spPr>
            <a:xfrm>
              <a:off x="7240337" y="5074101"/>
              <a:ext cx="512799" cy="37297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구글 </a:t>
            </a:r>
            <a:r>
              <a:rPr lang="en-US" altLang="ko-KR" dirty="0"/>
              <a:t>API </a:t>
            </a:r>
            <a:r>
              <a:rPr lang="ko-KR" altLang="en-US" dirty="0"/>
              <a:t>활용을 위한 가입 및 인증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913372" y="1347906"/>
            <a:ext cx="809159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구글 클라우드 검색 후 이동</a:t>
            </a:r>
            <a:r>
              <a:rPr lang="en-US" altLang="ko-KR" b="1" dirty="0"/>
              <a:t>(</a:t>
            </a:r>
            <a:r>
              <a:rPr lang="en-US" altLang="ko-KR" b="0" i="0" u="sng" dirty="0">
                <a:solidFill>
                  <a:srgbClr val="608CBA"/>
                </a:solidFill>
                <a:effectLst/>
                <a:latin typeface="se-nanumsquare"/>
                <a:hlinkClick r:id="rId3"/>
              </a:rPr>
              <a:t>https://cloud.google.com/free?hl=ko</a:t>
            </a:r>
            <a:r>
              <a:rPr lang="en-US" altLang="ko-KR" b="1" dirty="0"/>
              <a:t>)</a:t>
            </a:r>
          </a:p>
          <a:p>
            <a:pPr marL="342900" indent="-342900">
              <a:buAutoNum type="arabicPeriod"/>
            </a:pPr>
            <a:r>
              <a:rPr lang="ko-KR" altLang="en-US" b="1" dirty="0"/>
              <a:t>무료시작 클릭 후 가입 </a:t>
            </a:r>
            <a:r>
              <a:rPr lang="ko-KR" altLang="en-US" b="1" dirty="0" err="1"/>
              <a:t>철차</a:t>
            </a:r>
            <a:r>
              <a:rPr lang="ko-KR" altLang="en-US" b="1" dirty="0"/>
              <a:t> 진행</a:t>
            </a:r>
            <a:endParaRPr lang="en-US" altLang="ko-KR" b="1" dirty="0"/>
          </a:p>
          <a:p>
            <a:pPr marL="342900" indent="-342900">
              <a:buAutoNum type="arabicPeriod"/>
            </a:pPr>
            <a:r>
              <a:rPr lang="ko-KR" altLang="en-US" b="1" dirty="0"/>
              <a:t>새 프로젝트 </a:t>
            </a:r>
            <a:r>
              <a:rPr lang="ko-KR" altLang="en-US" b="1" dirty="0" err="1"/>
              <a:t>클릭후</a:t>
            </a:r>
            <a:r>
              <a:rPr lang="ko-KR" altLang="en-US" b="1" dirty="0"/>
              <a:t> 생성</a:t>
            </a:r>
            <a:endParaRPr lang="en-US" altLang="ko-KR" b="1" dirty="0"/>
          </a:p>
          <a:p>
            <a:pPr marL="342900" indent="-342900">
              <a:buAutoNum type="arabicPeriod"/>
            </a:pPr>
            <a:r>
              <a:rPr lang="en-US" altLang="ko-KR" b="1" i="0" dirty="0">
                <a:solidFill>
                  <a:srgbClr val="636363"/>
                </a:solidFill>
                <a:effectLst/>
                <a:latin typeface="se-nanumgothic"/>
              </a:rPr>
              <a:t>Google Maps Platform </a:t>
            </a:r>
            <a:r>
              <a:rPr lang="ko-KR" altLang="en-US" b="1" i="0" dirty="0">
                <a:solidFill>
                  <a:srgbClr val="636363"/>
                </a:solidFill>
                <a:effectLst/>
                <a:latin typeface="se-nanumgothic"/>
              </a:rPr>
              <a:t>설정</a:t>
            </a:r>
            <a:endParaRPr lang="en-US" altLang="ko-KR" b="1" i="0" dirty="0">
              <a:solidFill>
                <a:srgbClr val="636363"/>
              </a:solidFill>
              <a:effectLst/>
              <a:latin typeface="se-nanumgothic"/>
            </a:endParaRPr>
          </a:p>
          <a:p>
            <a:pPr marL="342900" indent="-342900">
              <a:buAutoNum type="arabicPeriod"/>
            </a:pPr>
            <a:r>
              <a:rPr lang="en-US" altLang="ko-KR" b="1" i="0" dirty="0">
                <a:solidFill>
                  <a:srgbClr val="636363"/>
                </a:solidFill>
                <a:effectLst/>
                <a:latin typeface="se-nanumgothic"/>
              </a:rPr>
              <a:t>Google Cloud Platform</a:t>
            </a:r>
            <a:r>
              <a:rPr lang="ko-KR" altLang="en-US" b="1" i="0" dirty="0">
                <a:solidFill>
                  <a:srgbClr val="636363"/>
                </a:solidFill>
                <a:effectLst/>
                <a:latin typeface="se-nanumgothic"/>
              </a:rPr>
              <a:t>에서 </a:t>
            </a:r>
            <a:r>
              <a:rPr lang="en-US" altLang="ko-KR" b="1" i="0" dirty="0">
                <a:solidFill>
                  <a:srgbClr val="636363"/>
                </a:solidFill>
                <a:effectLst/>
                <a:latin typeface="se-nanumgothic"/>
              </a:rPr>
              <a:t>API </a:t>
            </a:r>
            <a:r>
              <a:rPr lang="ko-KR" altLang="en-US" b="1" i="0" dirty="0">
                <a:solidFill>
                  <a:srgbClr val="636363"/>
                </a:solidFill>
                <a:effectLst/>
                <a:latin typeface="se-nanumgothic"/>
              </a:rPr>
              <a:t>키 생성</a:t>
            </a:r>
            <a:endParaRPr lang="ko-KR" altLang="en-US" b="1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E86C0E5-EA90-D719-8844-964989491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372" y="2959674"/>
            <a:ext cx="3940427" cy="235035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8F62A80-2BBE-EA72-7A0F-7F7DFC58B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667" y="1874658"/>
            <a:ext cx="6399796" cy="196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903F003F-0685-8119-434A-B6915A441EC5}"/>
              </a:ext>
            </a:extLst>
          </p:cNvPr>
          <p:cNvSpPr/>
          <p:nvPr/>
        </p:nvSpPr>
        <p:spPr>
          <a:xfrm rot="20287599">
            <a:off x="4120131" y="3148040"/>
            <a:ext cx="2074204" cy="3729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31CA0A40-7CCB-9229-8F7E-2039ACF5D40D}"/>
              </a:ext>
            </a:extLst>
          </p:cNvPr>
          <p:cNvSpPr/>
          <p:nvPr/>
        </p:nvSpPr>
        <p:spPr>
          <a:xfrm rot="5400000">
            <a:off x="6381086" y="3910808"/>
            <a:ext cx="829867" cy="3729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641AD85-6B30-313C-A273-2774529674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2478" y="6362349"/>
            <a:ext cx="2247161" cy="39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2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인공지능과 </a:t>
            </a:r>
            <a:r>
              <a:rPr lang="en-US" altLang="ko-KR" dirty="0"/>
              <a:t>API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913372" y="1355512"/>
            <a:ext cx="10443637" cy="436641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dirty="0"/>
              <a:t>AI </a:t>
            </a:r>
            <a:r>
              <a:rPr lang="ko-KR" altLang="en-US" dirty="0"/>
              <a:t>도입의 가장 큰 장애요인은 물론 비용 </a:t>
            </a:r>
            <a:r>
              <a:rPr lang="en-US" altLang="ko-KR" dirty="0"/>
              <a:t>(41.3%) </a:t>
            </a:r>
            <a:r>
              <a:rPr lang="ko-KR" altLang="en-US" dirty="0"/>
              <a:t>이지만</a:t>
            </a:r>
            <a:r>
              <a:rPr lang="en-US" altLang="ko-KR" dirty="0"/>
              <a:t>, </a:t>
            </a:r>
            <a:r>
              <a:rPr lang="ko-KR" altLang="en-US" dirty="0"/>
              <a:t>전문인력과 </a:t>
            </a:r>
            <a:r>
              <a:rPr lang="en-US" altLang="ko-KR" dirty="0"/>
              <a:t>IT</a:t>
            </a:r>
            <a:r>
              <a:rPr lang="ko-KR" altLang="en-US" dirty="0"/>
              <a:t>인프라의 부족 </a:t>
            </a:r>
            <a:r>
              <a:rPr lang="en-US" altLang="ko-KR" dirty="0"/>
              <a:t>(29.1%) </a:t>
            </a:r>
            <a:r>
              <a:rPr lang="ko-KR" altLang="en-US" dirty="0"/>
              <a:t>도 만만치 않습니다 </a:t>
            </a:r>
            <a:r>
              <a:rPr lang="en-US" altLang="ko-KR" dirty="0"/>
              <a:t>(</a:t>
            </a:r>
            <a:r>
              <a:rPr lang="ko-KR" altLang="en-US" dirty="0"/>
              <a:t>정보통신정책연구원</a:t>
            </a:r>
            <a:r>
              <a:rPr lang="en-US" altLang="ko-KR" dirty="0"/>
              <a:t>, 2021).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그렇다고 </a:t>
            </a:r>
            <a:r>
              <a:rPr lang="ko-KR" altLang="en-US" dirty="0" err="1"/>
              <a:t>모른척</a:t>
            </a:r>
            <a:r>
              <a:rPr lang="ko-KR" altLang="en-US" dirty="0"/>
              <a:t> 할 수 </a:t>
            </a:r>
            <a:r>
              <a:rPr lang="ko-KR" altLang="en-US" dirty="0" err="1"/>
              <a:t>있을가</a:t>
            </a:r>
            <a:r>
              <a:rPr lang="en-US" altLang="ko-KR" dirty="0"/>
              <a:t>? </a:t>
            </a:r>
            <a:r>
              <a:rPr lang="ko-KR" altLang="en-US" dirty="0"/>
              <a:t>같은 연구에 의하면</a:t>
            </a:r>
            <a:r>
              <a:rPr lang="en-US" altLang="ko-KR" dirty="0"/>
              <a:t>, </a:t>
            </a:r>
            <a:r>
              <a:rPr lang="ko-KR" altLang="en-US" dirty="0"/>
              <a:t>국내 </a:t>
            </a:r>
            <a:r>
              <a:rPr lang="en-US" altLang="ko-KR" dirty="0"/>
              <a:t>AI </a:t>
            </a:r>
            <a:r>
              <a:rPr lang="ko-KR" altLang="en-US" dirty="0"/>
              <a:t>도입 기업은 </a:t>
            </a:r>
            <a:r>
              <a:rPr lang="en-US" altLang="ko-KR" dirty="0"/>
              <a:t>9.7% </a:t>
            </a:r>
            <a:r>
              <a:rPr lang="ko-KR" altLang="en-US" dirty="0"/>
              <a:t>에 불과하지만</a:t>
            </a:r>
            <a:r>
              <a:rPr lang="en-US" altLang="ko-KR" dirty="0"/>
              <a:t>, </a:t>
            </a:r>
            <a:r>
              <a:rPr lang="ko-KR" altLang="en-US" dirty="0"/>
              <a:t>한 번 도입하면 </a:t>
            </a:r>
            <a:r>
              <a:rPr lang="en-US" altLang="ko-KR" dirty="0"/>
              <a:t>94.7% </a:t>
            </a:r>
            <a:r>
              <a:rPr lang="ko-KR" altLang="en-US" dirty="0"/>
              <a:t>는 지속 사용 의향이 있다고 합니다</a:t>
            </a:r>
            <a:r>
              <a:rPr lang="en-US" altLang="ko-KR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AI </a:t>
            </a:r>
            <a:r>
              <a:rPr lang="ko-KR" altLang="en-US" dirty="0"/>
              <a:t>도입으로 얻는 효과는 실존</a:t>
            </a:r>
            <a:r>
              <a:rPr lang="en-US" altLang="ko-KR" dirty="0"/>
              <a:t>(</a:t>
            </a:r>
            <a:r>
              <a:rPr lang="ko-KR" altLang="en-US" dirty="0"/>
              <a:t>實存</a:t>
            </a:r>
            <a:r>
              <a:rPr lang="en-US" altLang="ko-KR" dirty="0"/>
              <a:t>)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601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800" dirty="0">
                <a:solidFill>
                  <a:srgbClr val="002060"/>
                </a:solidFill>
              </a:rPr>
              <a:t>Part5. </a:t>
            </a:r>
            <a:br>
              <a:rPr lang="en-US" altLang="ko-KR" sz="4800" dirty="0">
                <a:solidFill>
                  <a:srgbClr val="002060"/>
                </a:solidFill>
              </a:rPr>
            </a:br>
            <a:r>
              <a:rPr lang="en-US" altLang="ko-KR" sz="4800" dirty="0">
                <a:solidFill>
                  <a:srgbClr val="002060"/>
                </a:solidFill>
              </a:rPr>
              <a:t>Open API</a:t>
            </a:r>
            <a:r>
              <a:rPr lang="ko-KR" altLang="en-US" sz="4800" dirty="0">
                <a:solidFill>
                  <a:srgbClr val="002060"/>
                </a:solidFill>
              </a:rPr>
              <a:t>를 이용한 데이터 수집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5718601-681C-0B4E-5979-4CD9219B369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42086" y="5400136"/>
            <a:ext cx="3470467" cy="85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81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취득을 위한 명령어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내용 개체 틀 15">
            <a:extLst>
              <a:ext uri="{FF2B5EF4-FFF2-40B4-BE49-F238E27FC236}">
                <a16:creationId xmlns:a16="http://schemas.microsoft.com/office/drawing/2014/main" id="{C188A56F-3BD4-3198-BE16-4488BC3AC737}"/>
              </a:ext>
            </a:extLst>
          </p:cNvPr>
          <p:cNvSpPr txBox="1">
            <a:spLocks/>
          </p:cNvSpPr>
          <p:nvPr/>
        </p:nvSpPr>
        <p:spPr>
          <a:xfrm>
            <a:off x="913372" y="1094380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b="1" i="0" dirty="0" err="1">
                <a:solidFill>
                  <a:srgbClr val="000000"/>
                </a:solidFill>
                <a:effectLst/>
                <a:latin typeface="Helvetica Neue"/>
              </a:rPr>
              <a:t>BeautifulSoup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Helvetica Neue"/>
              </a:rPr>
              <a:t>라이브러리</a:t>
            </a:r>
            <a:endParaRPr lang="en-US" altLang="ko-KR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29EFAB-0658-1D08-3C3A-AA5353B322E8}"/>
              </a:ext>
            </a:extLst>
          </p:cNvPr>
          <p:cNvSpPr txBox="1"/>
          <p:nvPr/>
        </p:nvSpPr>
        <p:spPr>
          <a:xfrm>
            <a:off x="1218822" y="1436843"/>
            <a:ext cx="9066125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1600" b="1" i="0" dirty="0" err="1">
                <a:solidFill>
                  <a:srgbClr val="000000"/>
                </a:solidFill>
                <a:effectLst/>
                <a:latin typeface="Helvetica Neue"/>
              </a:rPr>
              <a:t>크롤링이란</a:t>
            </a:r>
            <a:r>
              <a:rPr lang="en-US" altLang="ko-KR" sz="1600" b="1" i="0" dirty="0">
                <a:solidFill>
                  <a:srgbClr val="000000"/>
                </a:solidFill>
                <a:effectLst/>
                <a:latin typeface="Helvetica Neue"/>
              </a:rPr>
              <a:t>?</a:t>
            </a:r>
          </a:p>
          <a:p>
            <a:pPr marL="271463" lvl="1" indent="-90488" algn="l"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웹 페이지에서 필요한 데이터를 추출해내는 작업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  <a:p>
            <a:pPr marL="271463" lvl="1" indent="-90488" algn="l">
              <a:buFont typeface="Arial" panose="020B0604020202020204" pitchFamily="34" charset="0"/>
              <a:buChar char="•"/>
            </a:pPr>
            <a:r>
              <a:rPr lang="ko-KR" altLang="en-US" sz="1400" b="0" i="0" dirty="0" err="1">
                <a:solidFill>
                  <a:srgbClr val="000000"/>
                </a:solidFill>
                <a:effectLst/>
                <a:latin typeface="Helvetica Neue"/>
              </a:rPr>
              <a:t>크롤링을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 하는 프로그램을 </a:t>
            </a:r>
            <a:r>
              <a:rPr lang="ko-KR" altLang="en-US" sz="1400" b="0" i="0" dirty="0" err="1">
                <a:solidFill>
                  <a:srgbClr val="000000"/>
                </a:solidFill>
                <a:effectLst/>
                <a:latin typeface="Helvetica Neue"/>
              </a:rPr>
              <a:t>크롤러라고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 함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  <a:p>
            <a:pPr lvl="1" algn="l"/>
            <a:endParaRPr lang="en-US" altLang="ko-KR" sz="1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r>
              <a:rPr lang="en-US" altLang="ko-KR" sz="1400" b="1" i="0" dirty="0" err="1">
                <a:solidFill>
                  <a:srgbClr val="000000"/>
                </a:solidFill>
                <a:effectLst/>
                <a:latin typeface="Helvetica Neue"/>
              </a:rPr>
              <a:t>BeautifulSoup</a:t>
            </a:r>
            <a:r>
              <a:rPr lang="en-US" altLang="ko-KR" sz="14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ko-KR" altLang="en-US" sz="1400" b="1" i="0" dirty="0">
                <a:solidFill>
                  <a:srgbClr val="000000"/>
                </a:solidFill>
                <a:effectLst/>
                <a:latin typeface="Helvetica Neue"/>
              </a:rPr>
              <a:t>라이브러리</a:t>
            </a:r>
          </a:p>
          <a:p>
            <a:pPr marL="180975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HTML, XML, JSON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등 파일의 구문을 분석하는 모듈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  <a:p>
            <a:pPr marL="180975" algn="l"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웹 페이지를 표현하는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HTML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을 분석하기 위해 사용함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  <a:p>
            <a:pPr marL="180975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HTML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문서를 탐색해서 원하는 부분만 쉽게 뽑아낼 수 있도록 지원함</a:t>
            </a:r>
          </a:p>
          <a:p>
            <a:pPr marL="180975" algn="l"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모듈연결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: from bs4 import </a:t>
            </a: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 Neue"/>
              </a:rPr>
              <a:t>BeautifulSoup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 (bs4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설치 필요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</a:p>
          <a:p>
            <a:pPr algn="l"/>
            <a:r>
              <a:rPr lang="ko-KR" altLang="en-US" sz="1400" b="1" i="0" dirty="0">
                <a:solidFill>
                  <a:srgbClr val="000000"/>
                </a:solidFill>
                <a:effectLst/>
                <a:latin typeface="Helvetica Neue"/>
              </a:rPr>
              <a:t>태그 추출</a:t>
            </a:r>
          </a:p>
          <a:p>
            <a:pPr marL="180975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find() : find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는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HTML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태그 한 개를 추출</a:t>
            </a:r>
          </a:p>
          <a:p>
            <a:pPr marL="180975" algn="l">
              <a:buFont typeface="Arial" panose="020B0604020202020204" pitchFamily="34" charset="0"/>
              <a:buChar char="•"/>
            </a:pP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 Neue"/>
              </a:rPr>
              <a:t>find_all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(): HTML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태그를 여러 개 담고 있는 리스트를 </a:t>
            </a:r>
            <a:r>
              <a:rPr lang="ko-KR" altLang="en-US" sz="1400" b="0" i="0" dirty="0" err="1">
                <a:solidFill>
                  <a:srgbClr val="000000"/>
                </a:solidFill>
                <a:effectLst/>
                <a:latin typeface="Helvetica Neue"/>
              </a:rPr>
              <a:t>얻을수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 있음</a:t>
            </a:r>
          </a:p>
          <a:p>
            <a:pPr marL="180975" algn="l">
              <a:buFont typeface="Arial" panose="020B0604020202020204" pitchFamily="34" charset="0"/>
              <a:buChar char="•"/>
            </a:pP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 Neue"/>
              </a:rPr>
              <a:t>get_text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() : </a:t>
            </a: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 Neue"/>
              </a:rPr>
              <a:t>BeautifulSoup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객체에 </a:t>
            </a: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 Neue"/>
              </a:rPr>
              <a:t>get_text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메소드를 적용하면 태그에서 텍스트만 출력함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(.text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속성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</a:p>
          <a:p>
            <a:pPr marL="180975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html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속성 활용하기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class_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매개변수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: class_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매개변수에 값을 저장함으로써 특정 클래스를 가진 태그를 추출할 수 있음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id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매개변수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: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특정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id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의 값을 추출하고자 할 때는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id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매개변수의 값을 지정할 수 있음</a:t>
            </a:r>
          </a:p>
          <a:p>
            <a:pPr marL="180975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CSS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선택자를 통해 원하는 부분 가져오기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select()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를 통해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CSS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선택자를 활용하는 방법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card-region-name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이라는 클래스를 가진 요소들만 긁어오고 싶다면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 Neue"/>
              </a:rPr>
              <a:t>soup.select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(".card-region-name")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hot-articles-go-download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라는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id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Helvetica Neue"/>
              </a:rPr>
              <a:t>를 가진 요소들만 긁어오고 싶다면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 Neue"/>
              </a:rPr>
              <a:t>soup.select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 Neue"/>
              </a:rPr>
              <a:t>("#hot-articles-go-download")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EBB266-E6DF-1315-E9FE-26154314CC86}"/>
              </a:ext>
            </a:extLst>
          </p:cNvPr>
          <p:cNvSpPr txBox="1"/>
          <p:nvPr/>
        </p:nvSpPr>
        <p:spPr>
          <a:xfrm>
            <a:off x="8149213" y="570563"/>
            <a:ext cx="3874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ko-KR" altLang="en-US" dirty="0" err="1"/>
              <a:t>BeautfulSoup과</a:t>
            </a:r>
            <a:r>
              <a:rPr lang="ko-KR" altLang="en-US" dirty="0"/>
              <a:t> </a:t>
            </a:r>
            <a:r>
              <a:rPr lang="ko-KR" altLang="en-US" dirty="0" err="1"/>
              <a:t>Open</a:t>
            </a:r>
            <a:r>
              <a:rPr lang="ko-KR" altLang="en-US" dirty="0"/>
              <a:t> 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913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requests /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BeautifulSoup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모듈 연결하기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6774979-407F-BCF8-9DDE-66DA51B7F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435" y="1690635"/>
            <a:ext cx="8353425" cy="18478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7E5722-9459-5922-810C-027105F5A82D}"/>
              </a:ext>
            </a:extLst>
          </p:cNvPr>
          <p:cNvSpPr txBox="1"/>
          <p:nvPr/>
        </p:nvSpPr>
        <p:spPr>
          <a:xfrm>
            <a:off x="8149213" y="570563"/>
            <a:ext cx="3874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ko-KR" altLang="en-US" dirty="0" err="1"/>
              <a:t>BeautfulSoup과</a:t>
            </a:r>
            <a:r>
              <a:rPr lang="ko-KR" altLang="en-US" dirty="0"/>
              <a:t> </a:t>
            </a:r>
            <a:r>
              <a:rPr lang="ko-KR" altLang="en-US" dirty="0" err="1"/>
              <a:t>Open</a:t>
            </a:r>
            <a:r>
              <a:rPr lang="ko-KR" altLang="en-US" dirty="0"/>
              <a:t> 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406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requests /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BeautifulSoup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네이버 메인 화면 정보 가져오기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91580BB-B901-3855-5698-F990C3619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243" y="1678075"/>
            <a:ext cx="8420100" cy="35052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DB567F3-9D50-5D4E-B655-47A29D8E81A1}"/>
              </a:ext>
            </a:extLst>
          </p:cNvPr>
          <p:cNvSpPr txBox="1"/>
          <p:nvPr/>
        </p:nvSpPr>
        <p:spPr>
          <a:xfrm>
            <a:off x="8149213" y="570563"/>
            <a:ext cx="3874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ko-KR" altLang="en-US" dirty="0" err="1"/>
              <a:t>BeautfulSoup과</a:t>
            </a:r>
            <a:r>
              <a:rPr lang="ko-KR" altLang="en-US" dirty="0"/>
              <a:t> </a:t>
            </a:r>
            <a:r>
              <a:rPr lang="ko-KR" altLang="en-US" dirty="0" err="1"/>
              <a:t>Open</a:t>
            </a:r>
            <a:r>
              <a:rPr lang="ko-KR" altLang="en-US" dirty="0"/>
              <a:t> 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053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requests /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BeautifulSoup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서울시 지하철 승</a:t>
            </a:r>
            <a:r>
              <a:rPr kumimoji="1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/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하차 정보 가져오기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054235F-998D-A64B-BA5B-EE367E5C6F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367"/>
          <a:stretch/>
        </p:blipFill>
        <p:spPr>
          <a:xfrm>
            <a:off x="1104898" y="1800158"/>
            <a:ext cx="9516210" cy="29642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50F8BF-9351-F6F7-D69D-64D105A03C9C}"/>
              </a:ext>
            </a:extLst>
          </p:cNvPr>
          <p:cNvSpPr txBox="1"/>
          <p:nvPr/>
        </p:nvSpPr>
        <p:spPr>
          <a:xfrm>
            <a:off x="8149213" y="570563"/>
            <a:ext cx="3874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ko-KR" altLang="en-US" dirty="0" err="1"/>
              <a:t>BeautfulSoup과</a:t>
            </a:r>
            <a:r>
              <a:rPr lang="ko-KR" altLang="en-US" dirty="0"/>
              <a:t> </a:t>
            </a:r>
            <a:r>
              <a:rPr lang="ko-KR" altLang="en-US" dirty="0" err="1"/>
              <a:t>Open</a:t>
            </a:r>
            <a:r>
              <a:rPr lang="ko-KR" altLang="en-US" dirty="0"/>
              <a:t> 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28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requests /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BeautifulSoup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서울시 지하철 승</a:t>
            </a:r>
            <a:r>
              <a:rPr kumimoji="1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/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하차 정보 가져오기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4210280-A9E9-F772-A4C4-5CF528E22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292" y="1730134"/>
            <a:ext cx="9250816" cy="42256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54960F-AD7C-F1CB-290E-3F735160B074}"/>
              </a:ext>
            </a:extLst>
          </p:cNvPr>
          <p:cNvSpPr txBox="1"/>
          <p:nvPr/>
        </p:nvSpPr>
        <p:spPr>
          <a:xfrm>
            <a:off x="8149213" y="570563"/>
            <a:ext cx="3874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ko-KR" altLang="en-US" dirty="0" err="1"/>
              <a:t>BeautfulSoup과</a:t>
            </a:r>
            <a:r>
              <a:rPr lang="ko-KR" altLang="en-US" dirty="0"/>
              <a:t> </a:t>
            </a:r>
            <a:r>
              <a:rPr lang="ko-KR" altLang="en-US" dirty="0" err="1"/>
              <a:t>Open</a:t>
            </a:r>
            <a:r>
              <a:rPr lang="ko-KR" altLang="en-US" dirty="0"/>
              <a:t> 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023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requests /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BeautifulSoup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서울시 지하철 승</a:t>
            </a:r>
            <a:r>
              <a:rPr kumimoji="1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/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하차 정보 가져오기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303FEB0-D416-F378-EEA3-AB7C885A3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576" y="1678075"/>
            <a:ext cx="10016092" cy="322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3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requests /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BeautifulSoup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서울시 지하철 승</a:t>
            </a:r>
            <a:r>
              <a:rPr kumimoji="1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/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하차 정보 가져오기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2383B08-E6AF-5367-E440-F6AF3E200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907" y="1678074"/>
            <a:ext cx="8702395" cy="43998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203EEA3-B11B-7485-4684-4E774EF34894}"/>
              </a:ext>
            </a:extLst>
          </p:cNvPr>
          <p:cNvSpPr txBox="1"/>
          <p:nvPr/>
        </p:nvSpPr>
        <p:spPr>
          <a:xfrm>
            <a:off x="8149213" y="570563"/>
            <a:ext cx="3874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ko-KR" altLang="en-US" dirty="0" err="1"/>
              <a:t>BeautfulSoup과</a:t>
            </a:r>
            <a:r>
              <a:rPr lang="ko-KR" altLang="en-US" dirty="0"/>
              <a:t> </a:t>
            </a:r>
            <a:r>
              <a:rPr lang="ko-KR" altLang="en-US" dirty="0" err="1"/>
              <a:t>Open</a:t>
            </a:r>
            <a:r>
              <a:rPr lang="ko-KR" altLang="en-US" dirty="0"/>
              <a:t> 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98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정보 가져오기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lang="ko-KR" altLang="en-US" b="0" dirty="0">
                <a:solidFill>
                  <a:sysClr val="windowText" lastClr="000000"/>
                </a:solidFill>
              </a:rPr>
              <a:t>기상청 날씨 정보 사용자 함수</a:t>
            </a:r>
            <a:endParaRPr kumimoji="1" lang="ko-KR" altLang="en-US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9031415" y="519865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기상청 </a:t>
            </a:r>
            <a:r>
              <a:rPr lang="ko-KR" altLang="en-US" dirty="0" err="1"/>
              <a:t>날씨정보_api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9381E12-9AEA-A5E9-6CB0-31DB21A88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48" y="1678075"/>
            <a:ext cx="8936125" cy="437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9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정보 가져오기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조회 기간 및 조회할 위치 지점코드 입력</a:t>
            </a:r>
            <a:r>
              <a:rPr kumimoji="1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/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조회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9031415" y="519865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기상청 </a:t>
            </a:r>
            <a:r>
              <a:rPr lang="ko-KR" altLang="en-US" dirty="0" err="1"/>
              <a:t>날씨정보_api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B5429BC-3CAB-0AA7-78A7-D5207C462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144" y="1678075"/>
            <a:ext cx="9984484" cy="313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9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인공지능과 </a:t>
            </a:r>
            <a:r>
              <a:rPr lang="en-US" altLang="ko-KR" dirty="0"/>
              <a:t>API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54" y="1354241"/>
            <a:ext cx="7684009" cy="3595446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6380" y="2329090"/>
            <a:ext cx="5274205" cy="359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5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정보 가져오기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조회 </a:t>
            </a:r>
            <a:r>
              <a:rPr kumimoji="1" lang="ko-KR" altLang="en-US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결과중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 첫번째 데이터 확인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9031415" y="519865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기상청 </a:t>
            </a:r>
            <a:r>
              <a:rPr lang="ko-KR" altLang="en-US" dirty="0" err="1"/>
              <a:t>날씨정보_api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9DE5FB-DDD6-50EC-AE0A-33879CC7E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956" y="1678074"/>
            <a:ext cx="9172523" cy="421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4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정보 가져오기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marR="0" lvl="0" indent="-324000" algn="l" defTabSz="913755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506EA5"/>
              </a:buClr>
              <a:buSzTx/>
              <a:buFont typeface="돋움" pitchFamily="50" charset="-127"/>
              <a:buChar char="▐"/>
              <a:tabLst/>
              <a:defRPr/>
            </a:pP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조회 </a:t>
            </a:r>
            <a:r>
              <a:rPr kumimoji="1" lang="ko-KR" altLang="en-US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결과중</a:t>
            </a:r>
            <a:r>
              <a:rPr kumimoji="1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 첫번째 데이터 확인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9031415" y="519865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기상청 </a:t>
            </a:r>
            <a:r>
              <a:rPr lang="ko-KR" altLang="en-US" dirty="0" err="1"/>
              <a:t>날씨정보_api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FBC88A8-CDC3-2A29-C135-C4FDB90C1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41" y="1678075"/>
            <a:ext cx="9680279" cy="411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4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정보 가져오기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b="1" i="0" dirty="0">
                <a:solidFill>
                  <a:srgbClr val="000000"/>
                </a:solidFill>
                <a:effectLst/>
                <a:latin typeface="Helvetica Neue"/>
              </a:rPr>
              <a:t>조회 데이터 전체를 가져와 </a:t>
            </a:r>
            <a:r>
              <a:rPr lang="en-US" altLang="ko-KR" b="1" i="0" dirty="0" err="1">
                <a:solidFill>
                  <a:srgbClr val="000000"/>
                </a:solidFill>
                <a:effectLst/>
                <a:latin typeface="Helvetica Neue"/>
              </a:rPr>
              <a:t>DataFrame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Helvetica Neue"/>
              </a:rPr>
              <a:t>으로 변경하기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9031415" y="519865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기상청 </a:t>
            </a:r>
            <a:r>
              <a:rPr lang="ko-KR" altLang="en-US" dirty="0" err="1"/>
              <a:t>날씨정보_api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9D4B241-182A-7AF5-3BE8-393A12F78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641" y="1678075"/>
            <a:ext cx="7877175" cy="36671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A497033-F57C-DF6F-D043-A9DAFCA1D9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806"/>
          <a:stretch/>
        </p:blipFill>
        <p:spPr>
          <a:xfrm>
            <a:off x="3540708" y="4506671"/>
            <a:ext cx="5851770" cy="2255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9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정보 가져오기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b="1" i="0" dirty="0" err="1">
                <a:solidFill>
                  <a:srgbClr val="000000"/>
                </a:solidFill>
                <a:effectLst/>
                <a:latin typeface="Helvetica Neue"/>
              </a:rPr>
              <a:t>Json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Helvetica Neue"/>
              </a:rPr>
              <a:t>형식으로 가져오기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9031415" y="519865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기상청 </a:t>
            </a:r>
            <a:r>
              <a:rPr lang="ko-KR" altLang="en-US" dirty="0" err="1"/>
              <a:t>날씨정보_api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D582996-99FC-5C5A-244F-3B7F83590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766" y="1663459"/>
            <a:ext cx="9589791" cy="450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29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정보 가져오기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b="1" i="0" dirty="0" err="1">
                <a:solidFill>
                  <a:srgbClr val="000000"/>
                </a:solidFill>
                <a:effectLst/>
                <a:latin typeface="Helvetica Neue"/>
              </a:rPr>
              <a:t>Json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Helvetica Neue"/>
              </a:rPr>
              <a:t>형식으로 가져오기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CAA2FC-DCB1-AF0A-21CB-98F47E611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806" y="1678075"/>
            <a:ext cx="8458200" cy="43624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879B85-6427-B3EA-1958-065D575264BF}"/>
              </a:ext>
            </a:extLst>
          </p:cNvPr>
          <p:cNvSpPr txBox="1"/>
          <p:nvPr/>
        </p:nvSpPr>
        <p:spPr>
          <a:xfrm>
            <a:off x="9031415" y="519865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기상청 </a:t>
            </a:r>
            <a:r>
              <a:rPr lang="ko-KR" altLang="en-US" dirty="0" err="1"/>
              <a:t>날씨정보_api</a:t>
            </a:r>
            <a:r>
              <a:rPr lang="en-US" altLang="ko-KR" dirty="0"/>
              <a:t>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7158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800" dirty="0">
                <a:solidFill>
                  <a:srgbClr val="002060"/>
                </a:solidFill>
              </a:rPr>
              <a:t>Part6. </a:t>
            </a:r>
            <a:br>
              <a:rPr lang="en-US" altLang="ko-KR" sz="4800" dirty="0">
                <a:solidFill>
                  <a:srgbClr val="002060"/>
                </a:solidFill>
              </a:rPr>
            </a:br>
            <a:r>
              <a:rPr lang="ko-KR" altLang="en-US" sz="4800" dirty="0">
                <a:solidFill>
                  <a:srgbClr val="002060"/>
                </a:solidFill>
              </a:rPr>
              <a:t>수집 데이터를 이용한 </a:t>
            </a:r>
            <a:br>
              <a:rPr lang="en-US" altLang="ko-KR" sz="4800" dirty="0">
                <a:solidFill>
                  <a:srgbClr val="002060"/>
                </a:solidFill>
              </a:rPr>
            </a:br>
            <a:r>
              <a:rPr lang="ko-KR" altLang="en-US" sz="4800" dirty="0" err="1">
                <a:solidFill>
                  <a:srgbClr val="002060"/>
                </a:solidFill>
              </a:rPr>
              <a:t>전처리</a:t>
            </a:r>
            <a:r>
              <a:rPr lang="ko-KR" altLang="en-US" sz="4800" dirty="0">
                <a:solidFill>
                  <a:srgbClr val="002060"/>
                </a:solidFill>
              </a:rPr>
              <a:t> 및 분석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6DD74E-BD51-C54C-7265-F6AA0C7B962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93845" y="5400136"/>
            <a:ext cx="3470467" cy="85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0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날씨데이터 분석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sp>
        <p:nvSpPr>
          <p:cNvPr id="3" name="내용 개체 틀 15">
            <a:extLst>
              <a:ext uri="{FF2B5EF4-FFF2-40B4-BE49-F238E27FC236}">
                <a16:creationId xmlns:a16="http://schemas.microsoft.com/office/drawing/2014/main" id="{FC36DEF1-B2BC-CF6B-D082-0C43F8869FCF}"/>
              </a:ext>
            </a:extLst>
          </p:cNvPr>
          <p:cNvSpPr txBox="1">
            <a:spLocks/>
          </p:cNvSpPr>
          <p:nvPr/>
        </p:nvSpPr>
        <p:spPr>
          <a:xfrm>
            <a:off x="1225550" y="1713682"/>
            <a:ext cx="10597034" cy="37409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eriod"/>
            </a:pPr>
            <a:r>
              <a:rPr lang="ko-KR" altLang="en-US" b="1" i="0" dirty="0">
                <a:solidFill>
                  <a:srgbClr val="000000"/>
                </a:solidFill>
                <a:effectLst/>
                <a:latin typeface="Helvetica Neue"/>
              </a:rPr>
              <a:t>환경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Helvetica Neue"/>
              </a:rPr>
              <a:t>: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Helvetica Neue"/>
              </a:rPr>
              <a:t>구글 </a:t>
            </a:r>
            <a:r>
              <a:rPr lang="en-US" altLang="ko-KR" b="1" i="0" dirty="0" err="1">
                <a:solidFill>
                  <a:srgbClr val="000000"/>
                </a:solidFill>
                <a:effectLst/>
                <a:latin typeface="Helvetica Neue"/>
              </a:rPr>
              <a:t>Colab</a:t>
            </a:r>
            <a:endParaRPr lang="en-US" altLang="ko-K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분석 목차</a:t>
            </a:r>
            <a:endParaRPr lang="en-US" altLang="ko-KR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altLang="ko-KR" sz="1600" b="1" i="0" dirty="0">
                <a:solidFill>
                  <a:srgbClr val="000000"/>
                </a:solidFill>
                <a:effectLst/>
                <a:latin typeface="Helvetica Neue"/>
              </a:rPr>
              <a:t>   - </a:t>
            </a:r>
            <a:r>
              <a:rPr lang="en-US" altLang="ko-KR" sz="1600" dirty="0" err="1">
                <a:solidFill>
                  <a:srgbClr val="000000"/>
                </a:solidFill>
                <a:latin typeface="Helvetica Neue"/>
              </a:rPr>
              <a:t>colab</a:t>
            </a:r>
            <a:r>
              <a:rPr lang="en-US" altLang="ko-KR" sz="1600" dirty="0">
                <a:solidFill>
                  <a:srgbClr val="000000"/>
                </a:solidFill>
                <a:latin typeface="Helvetica Neue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Helvetica Neue"/>
              </a:rPr>
              <a:t>한글 설치</a:t>
            </a:r>
            <a:endParaRPr lang="en-US" altLang="ko-KR" sz="1600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altLang="ko-KR" sz="1600" b="1" i="0" dirty="0">
                <a:solidFill>
                  <a:srgbClr val="000000"/>
                </a:solidFill>
                <a:effectLst/>
                <a:latin typeface="Helvetica Neue"/>
              </a:rPr>
              <a:t>   - 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Helvetica Neue"/>
              </a:rPr>
              <a:t>파일 업로드 및 압축 해제</a:t>
            </a:r>
            <a:endParaRPr lang="en-US" altLang="ko-KR" sz="16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rgbClr val="000000"/>
                </a:solidFill>
                <a:latin typeface="Helvetica Neue"/>
              </a:rPr>
              <a:t>   - </a:t>
            </a:r>
            <a:r>
              <a:rPr lang="ko-KR" altLang="en-US" sz="1600" dirty="0">
                <a:solidFill>
                  <a:srgbClr val="000000"/>
                </a:solidFill>
                <a:latin typeface="Helvetica Neue"/>
              </a:rPr>
              <a:t>데이터 병합하기</a:t>
            </a:r>
            <a:endParaRPr lang="en-US" altLang="ko-KR" sz="1600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altLang="ko-KR" sz="1600" b="1" i="0" dirty="0">
                <a:solidFill>
                  <a:srgbClr val="000000"/>
                </a:solidFill>
                <a:effectLst/>
                <a:latin typeface="Helvetica Neue"/>
              </a:rPr>
              <a:t>   - </a:t>
            </a:r>
            <a:r>
              <a:rPr lang="ko-KR" altLang="en-US" sz="1600" dirty="0">
                <a:solidFill>
                  <a:srgbClr val="000000"/>
                </a:solidFill>
                <a:latin typeface="Helvetica Neue"/>
              </a:rPr>
              <a:t>데이터 </a:t>
            </a:r>
            <a:r>
              <a:rPr lang="ko-KR" altLang="en-US" sz="1600" dirty="0" err="1">
                <a:solidFill>
                  <a:srgbClr val="000000"/>
                </a:solidFill>
                <a:latin typeface="Helvetica Neue"/>
              </a:rPr>
              <a:t>전처리</a:t>
            </a:r>
            <a:endParaRPr lang="en-US" altLang="ko-KR" sz="1600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rgbClr val="000000"/>
                </a:solidFill>
                <a:latin typeface="Helvetica Neue"/>
              </a:rPr>
              <a:t>     * </a:t>
            </a:r>
            <a:r>
              <a:rPr lang="ko-KR" altLang="en-US" sz="1600" dirty="0" err="1">
                <a:solidFill>
                  <a:srgbClr val="000000"/>
                </a:solidFill>
                <a:latin typeface="Helvetica Neue"/>
              </a:rPr>
              <a:t>결측지</a:t>
            </a:r>
            <a:r>
              <a:rPr lang="en-US" altLang="ko-KR" sz="1600" dirty="0">
                <a:solidFill>
                  <a:srgbClr val="000000"/>
                </a:solidFill>
                <a:latin typeface="Helvetica Neue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Helvetica Neue"/>
              </a:rPr>
              <a:t> 중복데이터</a:t>
            </a:r>
            <a:r>
              <a:rPr lang="en-US" altLang="ko-KR" sz="1600" dirty="0">
                <a:solidFill>
                  <a:srgbClr val="000000"/>
                </a:solidFill>
                <a:latin typeface="Helvetica Neue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Helvetica Neue"/>
              </a:rPr>
              <a:t>컬럼이름변경</a:t>
            </a:r>
            <a:r>
              <a:rPr lang="en-US" altLang="ko-KR" sz="1600" dirty="0">
                <a:solidFill>
                  <a:srgbClr val="000000"/>
                </a:solidFill>
                <a:latin typeface="Helvetica Neue"/>
              </a:rPr>
              <a:t>, 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Helvetica Neue"/>
              </a:rPr>
              <a:t>데이터 검색</a:t>
            </a:r>
            <a:r>
              <a:rPr lang="en-US" altLang="ko-KR" sz="1600" b="1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Helvetica Neue"/>
              </a:rPr>
              <a:t>정렬</a:t>
            </a:r>
            <a:r>
              <a:rPr lang="en-US" altLang="ko-KR" sz="1600" b="1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en-US" altLang="ko-KR" sz="1600" dirty="0">
                <a:solidFill>
                  <a:srgbClr val="000000"/>
                </a:solidFill>
                <a:latin typeface="Helvetica Neue"/>
              </a:rPr>
              <a:t>index</a:t>
            </a:r>
            <a:r>
              <a:rPr lang="ko-KR" altLang="en-US" sz="1600" dirty="0">
                <a:solidFill>
                  <a:srgbClr val="000000"/>
                </a:solidFill>
                <a:latin typeface="Helvetica Neue"/>
              </a:rPr>
              <a:t> 정의</a:t>
            </a:r>
            <a:endParaRPr lang="en-US" altLang="ko-KR" sz="1600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rgbClr val="000000"/>
                </a:solidFill>
                <a:latin typeface="Helvetica Neue"/>
              </a:rPr>
              <a:t>   - </a:t>
            </a:r>
            <a:r>
              <a:rPr lang="ko-KR" altLang="en-US" sz="1600" dirty="0">
                <a:solidFill>
                  <a:srgbClr val="000000"/>
                </a:solidFill>
                <a:latin typeface="Helvetica Neue"/>
              </a:rPr>
              <a:t>데이터 시각화를 통한 분석</a:t>
            </a:r>
            <a:endParaRPr lang="en-US" altLang="ko-KR" sz="1600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altLang="ko-KR" sz="1600" b="1" i="0" dirty="0">
                <a:solidFill>
                  <a:srgbClr val="000000"/>
                </a:solidFill>
                <a:effectLst/>
                <a:latin typeface="Helvetica Neue"/>
              </a:rPr>
              <a:t>   - 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Helvetica Neue"/>
              </a:rPr>
              <a:t>그룹별 계산 및 시각화</a:t>
            </a:r>
            <a:endParaRPr lang="en-US" altLang="ko-KR" sz="16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04164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파일 업로드 및 압축 해제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1C965D2-9BC2-4EAD-D38D-36E2A553E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813" y="1773238"/>
            <a:ext cx="6777038" cy="1447612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E3263AD-FAFF-52F5-0986-B3EE3BBE71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263" y="2532046"/>
            <a:ext cx="6777038" cy="3435366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ADC7C31-B894-7C36-B46A-DD8A65F79B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3955" y="3931047"/>
            <a:ext cx="2323243" cy="222051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667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날씨데이터 하나로 병합하기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978DA65-519B-2F80-4A3E-0D9213686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016629"/>
            <a:ext cx="8210550" cy="212407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5B62D7-6C4F-4BD9-3FA8-98530F0F15D6}"/>
              </a:ext>
            </a:extLst>
          </p:cNvPr>
          <p:cNvSpPr txBox="1"/>
          <p:nvPr/>
        </p:nvSpPr>
        <p:spPr>
          <a:xfrm>
            <a:off x="3852936" y="1847352"/>
            <a:ext cx="2757414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폴더의 파일정보 가져오기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780A684-67EF-5F8D-9127-45C410B592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6875" y="3545600"/>
            <a:ext cx="5981692" cy="241705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BD12507-CE05-EA5C-FC0E-A3D101FBA483}"/>
              </a:ext>
            </a:extLst>
          </p:cNvPr>
          <p:cNvSpPr txBox="1"/>
          <p:nvPr/>
        </p:nvSpPr>
        <p:spPr>
          <a:xfrm>
            <a:off x="8113786" y="3376323"/>
            <a:ext cx="2757414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첫번째 데이터 읽어오기</a:t>
            </a:r>
          </a:p>
        </p:txBody>
      </p:sp>
    </p:spTree>
    <p:extLst>
      <p:ext uri="{BB962C8B-B14F-4D97-AF65-F5344CB8AC3E}">
        <p14:creationId xmlns:p14="http://schemas.microsoft.com/office/powerpoint/2010/main" val="35335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날씨 데이터 분석하기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15">
            <a:extLst>
              <a:ext uri="{FF2B5EF4-FFF2-40B4-BE49-F238E27FC236}">
                <a16:creationId xmlns:a16="http://schemas.microsoft.com/office/drawing/2014/main" id="{2D601F76-63D8-E21D-678C-790400699C2B}"/>
              </a:ext>
            </a:extLst>
          </p:cNvPr>
          <p:cNvSpPr txBox="1">
            <a:spLocks/>
          </p:cNvSpPr>
          <p:nvPr/>
        </p:nvSpPr>
        <p:spPr>
          <a:xfrm>
            <a:off x="913372" y="1251191"/>
            <a:ext cx="10909212" cy="42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24000" indent="-324000" algn="l" defTabSz="913755" rtl="0" eaLnBrk="1" latinLnBrk="0" hangingPunct="1">
              <a:lnSpc>
                <a:spcPct val="100000"/>
              </a:lnSpc>
              <a:spcBef>
                <a:spcPts val="1400"/>
              </a:spcBef>
              <a:buClr>
                <a:srgbClr val="506EA5"/>
              </a:buClr>
              <a:buFont typeface="돋움" pitchFamily="50" charset="-127"/>
              <a:buChar char="▐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5334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Wingdings 3" pitchFamily="18" charset="2"/>
              <a:buChar char=""/>
              <a:defRPr kumimoji="1" lang="ko-KR" altLang="en-US" sz="18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704850" indent="-161925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•"/>
              <a:defRPr kumimoji="1" lang="ko-KR" altLang="en-US" sz="16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900000" indent="-1980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돋움" pitchFamily="50" charset="-127"/>
              <a:buChar char="-"/>
              <a:defRPr kumimoji="1" lang="ko-KR" altLang="en-US" sz="12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104900" indent="-190500" algn="l" defTabSz="913755" rtl="0" eaLnBrk="1" latinLnBrk="0" hangingPunct="1">
              <a:lnSpc>
                <a:spcPct val="100000"/>
              </a:lnSpc>
              <a:spcBef>
                <a:spcPts val="700"/>
              </a:spcBef>
              <a:buClr>
                <a:srgbClr val="506EA5"/>
              </a:buClr>
              <a:buFont typeface="Arial" pitchFamily="34" charset="0"/>
              <a:buChar char="»"/>
              <a:defRPr kumimoji="1" lang="ko-KR" altLang="en-US" sz="1100" b="1" kern="1200" baseline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2835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72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601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480" indent="-228439" algn="l" defTabSz="913755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rgbClr val="000000"/>
                </a:solidFill>
                <a:latin typeface="Helvetica Neue"/>
              </a:rPr>
              <a:t>날씨데이터 하나로 병합하기</a:t>
            </a:r>
            <a:endParaRPr lang="ko-KR" alt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BB5B3-598B-70FB-1CE3-CE3AA62A28CA}"/>
              </a:ext>
            </a:extLst>
          </p:cNvPr>
          <p:cNvSpPr txBox="1"/>
          <p:nvPr/>
        </p:nvSpPr>
        <p:spPr>
          <a:xfrm>
            <a:off x="8795976" y="632809"/>
            <a:ext cx="3026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분석</a:t>
            </a:r>
            <a:r>
              <a:rPr lang="en-US" altLang="ko-KR" dirty="0"/>
              <a:t>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8C7116-08A1-AED9-D533-C2686871B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0" y="1632011"/>
            <a:ext cx="7321550" cy="498676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47240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다이아몬드 눈금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5_TF03031015.potx" id="{F6057CD7-E939-41B0-9CD8-F78C3ECD62E6}" vid="{727B2B63-277E-450C-810D-266E0B2ED1D9}"/>
    </a:ext>
  </a:extLst>
</a:theme>
</file>

<file path=ppt/theme/theme2.xml><?xml version="1.0" encoding="utf-8"?>
<a:theme xmlns:a="http://schemas.openxmlformats.org/drawingml/2006/main" name="Office 테마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비즈니스 다이아몬드 눈금 프레젠테이션(와이드스크린)</Template>
  <TotalTime>1544</TotalTime>
  <Words>3102</Words>
  <Application>Microsoft Office PowerPoint</Application>
  <PresentationFormat>와이드스크린</PresentationFormat>
  <Paragraphs>506</Paragraphs>
  <Slides>119</Slides>
  <Notes>64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119</vt:i4>
      </vt:variant>
    </vt:vector>
  </HeadingPairs>
  <TitlesOfParts>
    <vt:vector size="130" baseType="lpstr">
      <vt:lpstr>Helvetica Neue</vt:lpstr>
      <vt:lpstr>Noto Sans KR</vt:lpstr>
      <vt:lpstr>se-nanumgothic</vt:lpstr>
      <vt:lpstr>se-nanumsquare</vt:lpstr>
      <vt:lpstr>돋움</vt:lpstr>
      <vt:lpstr>맑은 고딕</vt:lpstr>
      <vt:lpstr>Arial</vt:lpstr>
      <vt:lpstr>Consolas</vt:lpstr>
      <vt:lpstr>Karla</vt:lpstr>
      <vt:lpstr>Wingdings 3</vt:lpstr>
      <vt:lpstr>다이아몬드 눈금 16x9</vt:lpstr>
      <vt:lpstr>Part1 데이터 실시간 연결을 위한 Open API 이해</vt:lpstr>
      <vt:lpstr>API(Application Programming Interface)</vt:lpstr>
      <vt:lpstr>API(Application Programming Interface)</vt:lpstr>
      <vt:lpstr>API 장점</vt:lpstr>
      <vt:lpstr>OPEN API</vt:lpstr>
      <vt:lpstr>API를 이용한 활용사례</vt:lpstr>
      <vt:lpstr>API를 이용한 활용사례</vt:lpstr>
      <vt:lpstr>인공지능과 API</vt:lpstr>
      <vt:lpstr>인공지능과 API</vt:lpstr>
      <vt:lpstr>인공지능과 API</vt:lpstr>
      <vt:lpstr>인공지능과 API</vt:lpstr>
      <vt:lpstr>Part2.  OpenAPI 활용을 위한 Python 기초</vt:lpstr>
      <vt:lpstr>데이터 자료형(list)</vt:lpstr>
      <vt:lpstr>데이터 자료형(list)</vt:lpstr>
      <vt:lpstr>데이터 자료형(list)</vt:lpstr>
      <vt:lpstr>데이터 자료형(list)</vt:lpstr>
      <vt:lpstr>데이터 자료형(list)</vt:lpstr>
      <vt:lpstr>데이터 자료형(list)</vt:lpstr>
      <vt:lpstr>데이터 자료형(list)</vt:lpstr>
      <vt:lpstr>데이터 자료형(Dictonary)</vt:lpstr>
      <vt:lpstr>Python 제어문</vt:lpstr>
      <vt:lpstr>Python 제어문</vt:lpstr>
      <vt:lpstr>Python 제어문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Pandas 모듈 활용</vt:lpstr>
      <vt:lpstr>Part3.  Python을 이용한 데이터 시각화</vt:lpstr>
      <vt:lpstr>Python 시각화</vt:lpstr>
      <vt:lpstr>Python 시각화</vt:lpstr>
      <vt:lpstr>Python 시각화</vt:lpstr>
      <vt:lpstr>Python 시각화</vt:lpstr>
      <vt:lpstr>Python 시각화</vt:lpstr>
      <vt:lpstr>Python 시각화</vt:lpstr>
      <vt:lpstr>Python 시각화</vt:lpstr>
      <vt:lpstr>Python 시각화</vt:lpstr>
      <vt:lpstr>Python 시각화</vt:lpstr>
      <vt:lpstr>Python 시각화</vt:lpstr>
      <vt:lpstr>Python 시각화</vt:lpstr>
      <vt:lpstr>Python 시각화</vt:lpstr>
      <vt:lpstr>Python 시각화</vt:lpstr>
      <vt:lpstr>Python 시각화</vt:lpstr>
      <vt:lpstr>Part4.  Open API와 공공데이터 활용</vt:lpstr>
      <vt:lpstr>웹 데이터와 XML, JSON 데이터셋 이해</vt:lpstr>
      <vt:lpstr>웹 데이터와 XML, JSON 데이터셋 이해</vt:lpstr>
      <vt:lpstr>웹 데이터와 XML, JSON 데이터셋 이해</vt:lpstr>
      <vt:lpstr>웹 데이터와 XML, JSON 데이터셋 이해</vt:lpstr>
      <vt:lpstr>웹 데이터와 XML, JSON 데이터셋 이해</vt:lpstr>
      <vt:lpstr>구글 API 연동</vt:lpstr>
      <vt:lpstr>구글 API를 이용한 주유소 위치 정보 확인하기</vt:lpstr>
      <vt:lpstr>구글 API를 이용한 주유소 위치 정보 확인하기</vt:lpstr>
      <vt:lpstr>구글 API를 이용한 주유소 위치 정보 확인하기</vt:lpstr>
      <vt:lpstr>구글 API를 이용한 주유소 위치 정보 확인하기</vt:lpstr>
      <vt:lpstr>구글 API를 이용한 주유소 위치 정보 확인하기</vt:lpstr>
      <vt:lpstr>구글 API를 이용한 주유소 위치 정보 확인하기</vt:lpstr>
      <vt:lpstr>구글 API를 이용한 주유소 위치 정보 확인하기</vt:lpstr>
      <vt:lpstr>구글 API를 이용한 주유소 위치 정보 확인하기</vt:lpstr>
      <vt:lpstr>공공데이터 포털 OPEN API 사용 프로세스</vt:lpstr>
      <vt:lpstr>공공데이터 포털 OPEN API 사용 프로세스</vt:lpstr>
      <vt:lpstr>공공데이터 포털 OPEN API 사용 프로세스</vt:lpstr>
      <vt:lpstr>AI Hub 인증키 발급</vt:lpstr>
      <vt:lpstr>구글 API 활용을 위한 가입 및 인증</vt:lpstr>
      <vt:lpstr>Part5.  Open API를 이용한 데이터 수집</vt:lpstr>
      <vt:lpstr>데이터 취득을 위한 명령어</vt:lpstr>
      <vt:lpstr>requests / BeautifulSoup 사용하기</vt:lpstr>
      <vt:lpstr>requests / BeautifulSoup 사용하기</vt:lpstr>
      <vt:lpstr>requests / BeautifulSoup 사용하기</vt:lpstr>
      <vt:lpstr>requests / BeautifulSoup 사용하기</vt:lpstr>
      <vt:lpstr>requests / BeautifulSoup 사용하기</vt:lpstr>
      <vt:lpstr>requests / BeautifulSoup 사용하기</vt:lpstr>
      <vt:lpstr>기상청 날씨 정보 가져오기</vt:lpstr>
      <vt:lpstr>기상청 날씨 정보 가져오기</vt:lpstr>
      <vt:lpstr>기상청 날씨 정보 가져오기</vt:lpstr>
      <vt:lpstr>기상청 날씨 정보 가져오기</vt:lpstr>
      <vt:lpstr>기상청 날씨 정보 가져오기</vt:lpstr>
      <vt:lpstr>기상청 날씨 정보 가져오기</vt:lpstr>
      <vt:lpstr>기상청 날씨 정보 가져오기</vt:lpstr>
      <vt:lpstr>Part6.  수집 데이터를 이용한  전처리 및 분석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  <vt:lpstr>기상청 날씨 데이터 분석하기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Python을 이용한 실시간 데이터 수집 및 분석</dc:title>
  <dc:creator>Microsoft 계정</dc:creator>
  <cp:lastModifiedBy>SEO JEONGDONG</cp:lastModifiedBy>
  <cp:revision>32</cp:revision>
  <dcterms:created xsi:type="dcterms:W3CDTF">2022-06-21T01:05:25Z</dcterms:created>
  <dcterms:modified xsi:type="dcterms:W3CDTF">2023-03-17T07:12:46Z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